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2.xml" ContentType="application/vnd.openxmlformats-officedocument.themeOverride+xml"/>
  <Override PartName="/ppt/notesSlides/notesSlide9.xml" ContentType="application/vnd.openxmlformats-officedocument.presentationml.notesSlide+xml"/>
  <Override PartName="/ppt/theme/themeOverride3.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notesSlides/notesSlide14.xml" ContentType="application/vnd.openxmlformats-officedocument.presentationml.notesSlide+xml"/>
  <Override PartName="/ppt/charts/chart2.xml" ContentType="application/vnd.openxmlformats-officedocument.drawingml.chart+xml"/>
  <Override PartName="/ppt/theme/themeOverride4.xml" ContentType="application/vnd.openxmlformats-officedocument.themeOverr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8" r:id="rId1"/>
    <p:sldMasterId id="2147483679" r:id="rId2"/>
  </p:sldMasterIdLst>
  <p:notesMasterIdLst>
    <p:notesMasterId r:id="rId21"/>
  </p:notesMasterIdLst>
  <p:sldIdLst>
    <p:sldId id="256" r:id="rId3"/>
    <p:sldId id="258" r:id="rId4"/>
    <p:sldId id="259" r:id="rId5"/>
    <p:sldId id="284" r:id="rId6"/>
    <p:sldId id="262" r:id="rId7"/>
    <p:sldId id="285" r:id="rId8"/>
    <p:sldId id="286" r:id="rId9"/>
    <p:sldId id="287" r:id="rId10"/>
    <p:sldId id="272" r:id="rId11"/>
    <p:sldId id="288" r:id="rId12"/>
    <p:sldId id="261" r:id="rId13"/>
    <p:sldId id="270" r:id="rId14"/>
    <p:sldId id="271" r:id="rId15"/>
    <p:sldId id="283" r:id="rId16"/>
    <p:sldId id="281" r:id="rId17"/>
    <p:sldId id="282" r:id="rId18"/>
    <p:sldId id="289" r:id="rId19"/>
    <p:sldId id="274" r:id="rId20"/>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30" autoAdjust="0"/>
    <p:restoredTop sz="93692"/>
  </p:normalViewPr>
  <p:slideViewPr>
    <p:cSldViewPr snapToGrid="0" snapToObjects="1">
      <p:cViewPr varScale="1">
        <p:scale>
          <a:sx n="75" d="100"/>
          <a:sy n="75" d="100"/>
        </p:scale>
        <p:origin x="43" y="1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dLbls>
          <c:showLegendKey val="0"/>
          <c:showVal val="0"/>
          <c:showCatName val="0"/>
          <c:showSerName val="0"/>
          <c:showPercent val="0"/>
          <c:showBubbleSize val="0"/>
          <c:showLeaderLines val="0"/>
        </c:dLbls>
        <c:firstSliceAng val="0"/>
      </c:pie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dLbls>
          <c:showLegendKey val="0"/>
          <c:showVal val="0"/>
          <c:showCatName val="0"/>
          <c:showSerName val="0"/>
          <c:showPercent val="0"/>
          <c:showBubbleSize val="0"/>
          <c:showLeaderLines val="0"/>
        </c:dLbls>
        <c:firstSliceAng val="0"/>
      </c:pie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media/hdphoto1.wdp>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D173FC-2853-4273-A287-D7B27A5C4E56}" type="datetimeFigureOut">
              <a:rPr lang="zh-CN" altLang="en-US" smtClean="0"/>
              <a:t>2019/10/12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69F9A6-44C7-44D3-A893-14ACD5AE8D48}" type="slidenum">
              <a:rPr lang="zh-CN" altLang="en-US" smtClean="0"/>
              <a:t>‹#›</a:t>
            </a:fld>
            <a:endParaRPr lang="zh-CN" altLang="en-US"/>
          </a:p>
        </p:txBody>
      </p:sp>
    </p:spTree>
    <p:extLst>
      <p:ext uri="{BB962C8B-B14F-4D97-AF65-F5344CB8AC3E}">
        <p14:creationId xmlns:p14="http://schemas.microsoft.com/office/powerpoint/2010/main" val="16080789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1</a:t>
            </a:fld>
            <a:endParaRPr lang="zh-CN" altLang="en-US"/>
          </a:p>
        </p:txBody>
      </p:sp>
    </p:spTree>
    <p:extLst>
      <p:ext uri="{BB962C8B-B14F-4D97-AF65-F5344CB8AC3E}">
        <p14:creationId xmlns:p14="http://schemas.microsoft.com/office/powerpoint/2010/main" val="38598895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13</a:t>
            </a:fld>
            <a:endParaRPr lang="zh-CN" altLang="en-US"/>
          </a:p>
        </p:txBody>
      </p:sp>
    </p:spTree>
    <p:extLst>
      <p:ext uri="{BB962C8B-B14F-4D97-AF65-F5344CB8AC3E}">
        <p14:creationId xmlns:p14="http://schemas.microsoft.com/office/powerpoint/2010/main" val="1470093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14</a:t>
            </a:fld>
            <a:endParaRPr lang="zh-CN" altLang="en-US"/>
          </a:p>
        </p:txBody>
      </p:sp>
    </p:spTree>
    <p:extLst>
      <p:ext uri="{BB962C8B-B14F-4D97-AF65-F5344CB8AC3E}">
        <p14:creationId xmlns:p14="http://schemas.microsoft.com/office/powerpoint/2010/main" val="17334207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15</a:t>
            </a:fld>
            <a:endParaRPr lang="zh-CN" altLang="en-US"/>
          </a:p>
        </p:txBody>
      </p:sp>
    </p:spTree>
    <p:extLst>
      <p:ext uri="{BB962C8B-B14F-4D97-AF65-F5344CB8AC3E}">
        <p14:creationId xmlns:p14="http://schemas.microsoft.com/office/powerpoint/2010/main" val="6069465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16</a:t>
            </a:fld>
            <a:endParaRPr lang="zh-CN" altLang="en-US"/>
          </a:p>
        </p:txBody>
      </p:sp>
    </p:spTree>
    <p:extLst>
      <p:ext uri="{BB962C8B-B14F-4D97-AF65-F5344CB8AC3E}">
        <p14:creationId xmlns:p14="http://schemas.microsoft.com/office/powerpoint/2010/main" val="3241044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17</a:t>
            </a:fld>
            <a:endParaRPr lang="zh-CN" altLang="en-US"/>
          </a:p>
        </p:txBody>
      </p:sp>
    </p:spTree>
    <p:extLst>
      <p:ext uri="{BB962C8B-B14F-4D97-AF65-F5344CB8AC3E}">
        <p14:creationId xmlns:p14="http://schemas.microsoft.com/office/powerpoint/2010/main" val="3820697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18</a:t>
            </a:fld>
            <a:endParaRPr lang="zh-CN" altLang="en-US"/>
          </a:p>
        </p:txBody>
      </p:sp>
    </p:spTree>
    <p:extLst>
      <p:ext uri="{BB962C8B-B14F-4D97-AF65-F5344CB8AC3E}">
        <p14:creationId xmlns:p14="http://schemas.microsoft.com/office/powerpoint/2010/main" val="24922603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2</a:t>
            </a:fld>
            <a:endParaRPr lang="zh-CN" altLang="en-US"/>
          </a:p>
        </p:txBody>
      </p:sp>
    </p:spTree>
    <p:extLst>
      <p:ext uri="{BB962C8B-B14F-4D97-AF65-F5344CB8AC3E}">
        <p14:creationId xmlns:p14="http://schemas.microsoft.com/office/powerpoint/2010/main" val="3706292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3</a:t>
            </a:fld>
            <a:endParaRPr lang="zh-CN" altLang="en-US"/>
          </a:p>
        </p:txBody>
      </p:sp>
    </p:spTree>
    <p:extLst>
      <p:ext uri="{BB962C8B-B14F-4D97-AF65-F5344CB8AC3E}">
        <p14:creationId xmlns:p14="http://schemas.microsoft.com/office/powerpoint/2010/main" val="4036474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5</a:t>
            </a:fld>
            <a:endParaRPr lang="zh-CN" altLang="en-US"/>
          </a:p>
        </p:txBody>
      </p:sp>
    </p:spTree>
    <p:extLst>
      <p:ext uri="{BB962C8B-B14F-4D97-AF65-F5344CB8AC3E}">
        <p14:creationId xmlns:p14="http://schemas.microsoft.com/office/powerpoint/2010/main" val="14288997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8</a:t>
            </a:fld>
            <a:endParaRPr lang="zh-CN" altLang="en-US"/>
          </a:p>
        </p:txBody>
      </p:sp>
    </p:spTree>
    <p:extLst>
      <p:ext uri="{BB962C8B-B14F-4D97-AF65-F5344CB8AC3E}">
        <p14:creationId xmlns:p14="http://schemas.microsoft.com/office/powerpoint/2010/main" val="20301095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9</a:t>
            </a:fld>
            <a:endParaRPr lang="zh-CN" altLang="en-US"/>
          </a:p>
        </p:txBody>
      </p:sp>
    </p:spTree>
    <p:extLst>
      <p:ext uri="{BB962C8B-B14F-4D97-AF65-F5344CB8AC3E}">
        <p14:creationId xmlns:p14="http://schemas.microsoft.com/office/powerpoint/2010/main" val="775950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10</a:t>
            </a:fld>
            <a:endParaRPr lang="zh-CN" altLang="en-US"/>
          </a:p>
        </p:txBody>
      </p:sp>
    </p:spTree>
    <p:extLst>
      <p:ext uri="{BB962C8B-B14F-4D97-AF65-F5344CB8AC3E}">
        <p14:creationId xmlns:p14="http://schemas.microsoft.com/office/powerpoint/2010/main" val="40996825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11</a:t>
            </a:fld>
            <a:endParaRPr lang="zh-CN" altLang="en-US"/>
          </a:p>
        </p:txBody>
      </p:sp>
    </p:spTree>
    <p:extLst>
      <p:ext uri="{BB962C8B-B14F-4D97-AF65-F5344CB8AC3E}">
        <p14:creationId xmlns:p14="http://schemas.microsoft.com/office/powerpoint/2010/main" val="2003246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9F9A6-44C7-44D3-A893-14ACD5AE8D48}" type="slidenum">
              <a:rPr lang="zh-CN" altLang="en-US" smtClean="0"/>
              <a:t>12</a:t>
            </a:fld>
            <a:endParaRPr lang="zh-CN" altLang="en-US"/>
          </a:p>
        </p:txBody>
      </p:sp>
    </p:spTree>
    <p:extLst>
      <p:ext uri="{BB962C8B-B14F-4D97-AF65-F5344CB8AC3E}">
        <p14:creationId xmlns:p14="http://schemas.microsoft.com/office/powerpoint/2010/main" val="17827209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7.jp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jpg"/><Relationship Id="rId7"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2.xml"/><Relationship Id="rId6" Type="http://schemas.openxmlformats.org/officeDocument/2006/relationships/image" Target="../media/image8.png"/><Relationship Id="rId5" Type="http://schemas.openxmlformats.org/officeDocument/2006/relationships/hyperlink" Target="http://www.officeplus.cn/Template/Home.shtml" TargetMode="External"/><Relationship Id="rId4" Type="http://schemas.openxmlformats.org/officeDocument/2006/relationships/image" Target="../media/image1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任意多边形 3"/>
          <p:cNvSpPr/>
          <p:nvPr userDrawn="1"/>
        </p:nvSpPr>
        <p:spPr>
          <a:xfrm rot="10543085">
            <a:off x="538158" y="-403550"/>
            <a:ext cx="11145865" cy="4616794"/>
          </a:xfrm>
          <a:custGeom>
            <a:avLst/>
            <a:gdLst>
              <a:gd name="connsiteX0" fmla="*/ 10891514 w 11145865"/>
              <a:gd name="connsiteY0" fmla="*/ 4616794 h 4616794"/>
              <a:gd name="connsiteX1" fmla="*/ 0 w 11145865"/>
              <a:gd name="connsiteY1" fmla="*/ 3801314 h 4616794"/>
              <a:gd name="connsiteX2" fmla="*/ 184810 w 11145865"/>
              <a:gd name="connsiteY2" fmla="*/ 1333008 h 4616794"/>
              <a:gd name="connsiteX3" fmla="*/ 165724 w 11145865"/>
              <a:gd name="connsiteY3" fmla="*/ 1333008 h 4616794"/>
              <a:gd name="connsiteX4" fmla="*/ 185048 w 11145865"/>
              <a:gd name="connsiteY4" fmla="*/ 1329830 h 4616794"/>
              <a:gd name="connsiteX5" fmla="*/ 185222 w 11145865"/>
              <a:gd name="connsiteY5" fmla="*/ 1327505 h 4616794"/>
              <a:gd name="connsiteX6" fmla="*/ 199142 w 11145865"/>
              <a:gd name="connsiteY6" fmla="*/ 1327512 h 4616794"/>
              <a:gd name="connsiteX7" fmla="*/ 8271630 w 11145865"/>
              <a:gd name="connsiteY7" fmla="*/ 0 h 4616794"/>
              <a:gd name="connsiteX8" fmla="*/ 11123205 w 11145865"/>
              <a:gd name="connsiteY8" fmla="*/ 1333008 h 4616794"/>
              <a:gd name="connsiteX9" fmla="*/ 10992543 w 11145865"/>
              <a:gd name="connsiteY9" fmla="*/ 1333008 h 4616794"/>
              <a:gd name="connsiteX10" fmla="*/ 11145865 w 11145865"/>
              <a:gd name="connsiteY10" fmla="*/ 1333086 h 4616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45865" h="4616794">
                <a:moveTo>
                  <a:pt x="10891514" y="4616794"/>
                </a:moveTo>
                <a:lnTo>
                  <a:pt x="0" y="3801314"/>
                </a:lnTo>
                <a:lnTo>
                  <a:pt x="184810" y="1333008"/>
                </a:lnTo>
                <a:lnTo>
                  <a:pt x="165724" y="1333008"/>
                </a:lnTo>
                <a:lnTo>
                  <a:pt x="185048" y="1329830"/>
                </a:lnTo>
                <a:lnTo>
                  <a:pt x="185222" y="1327505"/>
                </a:lnTo>
                <a:lnTo>
                  <a:pt x="199142" y="1327512"/>
                </a:lnTo>
                <a:lnTo>
                  <a:pt x="8271630" y="0"/>
                </a:lnTo>
                <a:lnTo>
                  <a:pt x="11123205" y="1333008"/>
                </a:lnTo>
                <a:lnTo>
                  <a:pt x="10992543" y="1333008"/>
                </a:lnTo>
                <a:lnTo>
                  <a:pt x="11145865" y="1333086"/>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占位符 7"/>
          <p:cNvSpPr>
            <a:spLocks noGrp="1"/>
          </p:cNvSpPr>
          <p:nvPr>
            <p:ph type="body" sz="quarter" idx="10" hasCustomPrompt="1"/>
          </p:nvPr>
        </p:nvSpPr>
        <p:spPr>
          <a:xfrm>
            <a:off x="1624654" y="-178573"/>
            <a:ext cx="5816600" cy="1717393"/>
          </a:xfrm>
          <a:prstGeom prst="rect">
            <a:avLst/>
          </a:prstGeom>
        </p:spPr>
        <p:txBody>
          <a:bodyPr wrap="square">
            <a:spAutoFit/>
          </a:bodyPr>
          <a:lstStyle>
            <a:lvl1pPr marL="0" indent="0">
              <a:lnSpc>
                <a:spcPct val="120000"/>
              </a:lnSpc>
              <a:spcBef>
                <a:spcPts val="0"/>
              </a:spcBef>
              <a:buNone/>
              <a:defRPr sz="88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2015</a:t>
            </a:r>
            <a:endParaRPr lang="zh-CN" altLang="en-US" dirty="0"/>
          </a:p>
        </p:txBody>
      </p:sp>
      <p:sp>
        <p:nvSpPr>
          <p:cNvPr id="9" name="文本占位符 7"/>
          <p:cNvSpPr>
            <a:spLocks noGrp="1"/>
          </p:cNvSpPr>
          <p:nvPr>
            <p:ph type="body" sz="quarter" idx="11" hasCustomPrompt="1"/>
          </p:nvPr>
        </p:nvSpPr>
        <p:spPr>
          <a:xfrm>
            <a:off x="1624654" y="1109312"/>
            <a:ext cx="5816600" cy="1938992"/>
          </a:xfrm>
          <a:prstGeom prst="rect">
            <a:avLst/>
          </a:prstGeom>
        </p:spPr>
        <p:txBody>
          <a:bodyPr wrap="square">
            <a:spAutoFit/>
          </a:bodyPr>
          <a:lstStyle>
            <a:lvl1pPr marL="0" indent="0">
              <a:lnSpc>
                <a:spcPct val="100000"/>
              </a:lnSpc>
              <a:spcBef>
                <a:spcPts val="0"/>
              </a:spcBef>
              <a:buNone/>
              <a:defRPr sz="60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电信行业公司</a:t>
            </a:r>
          </a:p>
          <a:p>
            <a:pPr lvl="0"/>
            <a:r>
              <a:rPr lang="zh-CN" altLang="en-US" dirty="0"/>
              <a:t>年终总结</a:t>
            </a:r>
          </a:p>
        </p:txBody>
      </p:sp>
      <p:sp>
        <p:nvSpPr>
          <p:cNvPr id="10" name="文本占位符 7"/>
          <p:cNvSpPr>
            <a:spLocks noGrp="1"/>
          </p:cNvSpPr>
          <p:nvPr>
            <p:ph type="body" sz="quarter" idx="12" hasCustomPrompt="1"/>
          </p:nvPr>
        </p:nvSpPr>
        <p:spPr>
          <a:xfrm>
            <a:off x="1624654" y="2844800"/>
            <a:ext cx="5816600" cy="535531"/>
          </a:xfrm>
          <a:prstGeom prst="rect">
            <a:avLst/>
          </a:prstGeom>
        </p:spPr>
        <p:txBody>
          <a:bodyPr wrap="square">
            <a:spAutoFit/>
          </a:bodyPr>
          <a:lstStyle>
            <a:lvl1pPr marL="0" indent="0">
              <a:lnSpc>
                <a:spcPct val="120000"/>
              </a:lnSpc>
              <a:spcBef>
                <a:spcPts val="0"/>
              </a:spcBef>
              <a:buNone/>
              <a:defRPr sz="240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PRESENTED BY OfficePLUS</a:t>
            </a:r>
          </a:p>
        </p:txBody>
      </p:sp>
    </p:spTree>
    <p:extLst>
      <p:ext uri="{BB962C8B-B14F-4D97-AF65-F5344CB8AC3E}">
        <p14:creationId xmlns:p14="http://schemas.microsoft.com/office/powerpoint/2010/main" val="377270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_6">
    <p:spTree>
      <p:nvGrpSpPr>
        <p:cNvPr id="1" name=""/>
        <p:cNvGrpSpPr/>
        <p:nvPr/>
      </p:nvGrpSpPr>
      <p:grpSpPr>
        <a:xfrm>
          <a:off x="0" y="0"/>
          <a:ext cx="0" cy="0"/>
          <a:chOff x="0" y="0"/>
          <a:chExt cx="0" cy="0"/>
        </a:xfrm>
      </p:grpSpPr>
      <p:sp>
        <p:nvSpPr>
          <p:cNvPr id="3" name="矩形 2"/>
          <p:cNvSpPr/>
          <p:nvPr userDrawn="1"/>
        </p:nvSpPr>
        <p:spPr>
          <a:xfrm flipH="1">
            <a:off x="0" y="0"/>
            <a:ext cx="12192000" cy="347133"/>
          </a:xfrm>
          <a:prstGeom prst="rect">
            <a:avLst/>
          </a:prstGeom>
          <a:solidFill>
            <a:schemeClr val="accent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userDrawn="1"/>
        </p:nvSpPr>
        <p:spPr>
          <a:xfrm>
            <a:off x="916560" y="516000"/>
            <a:ext cx="680570" cy="68057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5" name="文本占位符 7"/>
          <p:cNvSpPr>
            <a:spLocks noGrp="1"/>
          </p:cNvSpPr>
          <p:nvPr>
            <p:ph type="body" sz="quarter" idx="14" hasCustomPrompt="1"/>
          </p:nvPr>
        </p:nvSpPr>
        <p:spPr>
          <a:xfrm>
            <a:off x="800385" y="416182"/>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6" name="文本占位符 7"/>
          <p:cNvSpPr>
            <a:spLocks noGrp="1"/>
          </p:cNvSpPr>
          <p:nvPr>
            <p:ph type="body" sz="quarter" idx="15" hasCustomPrompt="1"/>
          </p:nvPr>
        </p:nvSpPr>
        <p:spPr>
          <a:xfrm>
            <a:off x="1708002" y="588519"/>
            <a:ext cx="4541923" cy="535531"/>
          </a:xfrm>
          <a:prstGeom prst="rect">
            <a:avLst/>
          </a:prstGeom>
        </p:spPr>
        <p:txBody>
          <a:bodyPr wrap="square">
            <a:spAutoFit/>
          </a:bodyPr>
          <a:lstStyle>
            <a:lvl1pPr marL="0" indent="0" algn="l">
              <a:lnSpc>
                <a:spcPct val="120000"/>
              </a:lnSpc>
              <a:spcBef>
                <a:spcPts val="0"/>
              </a:spcBef>
              <a:buNone/>
              <a:defRPr sz="24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Tree>
    <p:extLst>
      <p:ext uri="{BB962C8B-B14F-4D97-AF65-F5344CB8AC3E}">
        <p14:creationId xmlns:p14="http://schemas.microsoft.com/office/powerpoint/2010/main" val="1473942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结尾页">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平行四边形 2"/>
          <p:cNvSpPr/>
          <p:nvPr userDrawn="1"/>
        </p:nvSpPr>
        <p:spPr>
          <a:xfrm flipH="1">
            <a:off x="623887" y="0"/>
            <a:ext cx="10944225" cy="6858000"/>
          </a:xfrm>
          <a:prstGeom prst="parallelogram">
            <a:avLst>
              <a:gd name="adj" fmla="val 34544"/>
            </a:avLst>
          </a:prstGeom>
          <a:solidFill>
            <a:schemeClr val="accent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直接连接符 26"/>
          <p:cNvCxnSpPr/>
          <p:nvPr userDrawn="1"/>
        </p:nvCxnSpPr>
        <p:spPr>
          <a:xfrm>
            <a:off x="3191933" y="4010506"/>
            <a:ext cx="594592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文本占位符 7"/>
          <p:cNvSpPr>
            <a:spLocks noGrp="1"/>
          </p:cNvSpPr>
          <p:nvPr>
            <p:ph type="body" sz="quarter" idx="11" hasCustomPrompt="1"/>
          </p:nvPr>
        </p:nvSpPr>
        <p:spPr>
          <a:xfrm>
            <a:off x="2660291" y="2071333"/>
            <a:ext cx="7009207" cy="1862048"/>
          </a:xfrm>
          <a:prstGeom prst="rect">
            <a:avLst/>
          </a:prstGeom>
        </p:spPr>
        <p:txBody>
          <a:bodyPr wrap="square">
            <a:spAutoFit/>
          </a:bodyPr>
          <a:lstStyle>
            <a:lvl1pPr marL="0" indent="0" algn="ctr">
              <a:lnSpc>
                <a:spcPct val="100000"/>
              </a:lnSpc>
              <a:spcBef>
                <a:spcPts val="0"/>
              </a:spcBef>
              <a:buNone/>
              <a:defRPr sz="115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感谢观看</a:t>
            </a:r>
          </a:p>
        </p:txBody>
      </p:sp>
      <p:sp>
        <p:nvSpPr>
          <p:cNvPr id="30" name="文本占位符 7"/>
          <p:cNvSpPr>
            <a:spLocks noGrp="1"/>
          </p:cNvSpPr>
          <p:nvPr>
            <p:ph type="body" sz="quarter" idx="12" hasCustomPrompt="1"/>
          </p:nvPr>
        </p:nvSpPr>
        <p:spPr>
          <a:xfrm>
            <a:off x="2591395" y="4034887"/>
            <a:ext cx="7009207" cy="707886"/>
          </a:xfrm>
          <a:prstGeom prst="rect">
            <a:avLst/>
          </a:prstGeom>
        </p:spPr>
        <p:txBody>
          <a:bodyPr wrap="square">
            <a:spAutoFit/>
          </a:bodyPr>
          <a:lstStyle>
            <a:lvl1pPr marL="0" indent="0" algn="ctr">
              <a:lnSpc>
                <a:spcPct val="100000"/>
              </a:lnSpc>
              <a:spcBef>
                <a:spcPts val="0"/>
              </a:spcBef>
              <a:buNone/>
              <a:defRPr sz="40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THANK YOU FOR WATCHING</a:t>
            </a:r>
          </a:p>
        </p:txBody>
      </p:sp>
    </p:spTree>
    <p:extLst>
      <p:ext uri="{BB962C8B-B14F-4D97-AF65-F5344CB8AC3E}">
        <p14:creationId xmlns:p14="http://schemas.microsoft.com/office/powerpoint/2010/main" val="2765796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6738410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内容页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矩形 3"/>
          <p:cNvSpPr/>
          <p:nvPr userDrawn="1"/>
        </p:nvSpPr>
        <p:spPr>
          <a:xfrm flipH="1">
            <a:off x="0" y="0"/>
            <a:ext cx="12192000" cy="6858000"/>
          </a:xfrm>
          <a:prstGeom prst="rect">
            <a:avLst/>
          </a:prstGeom>
          <a:solidFill>
            <a:schemeClr val="accent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a:off x="916560" y="516000"/>
            <a:ext cx="680570" cy="68057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7" name="文本占位符 7"/>
          <p:cNvSpPr>
            <a:spLocks noGrp="1"/>
          </p:cNvSpPr>
          <p:nvPr>
            <p:ph type="body" sz="quarter" idx="14" hasCustomPrompt="1"/>
          </p:nvPr>
        </p:nvSpPr>
        <p:spPr>
          <a:xfrm>
            <a:off x="800385" y="416182"/>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8" name="文本占位符 7"/>
          <p:cNvSpPr>
            <a:spLocks noGrp="1"/>
          </p:cNvSpPr>
          <p:nvPr>
            <p:ph type="body" sz="quarter" idx="15" hasCustomPrompt="1"/>
          </p:nvPr>
        </p:nvSpPr>
        <p:spPr>
          <a:xfrm>
            <a:off x="1708002" y="588519"/>
            <a:ext cx="4541923" cy="535531"/>
          </a:xfrm>
          <a:prstGeom prst="rect">
            <a:avLst/>
          </a:prstGeom>
        </p:spPr>
        <p:txBody>
          <a:bodyPr wrap="square">
            <a:spAutoFit/>
          </a:bodyPr>
          <a:lstStyle>
            <a:lvl1pPr marL="0" indent="0" algn="l">
              <a:lnSpc>
                <a:spcPct val="120000"/>
              </a:lnSpc>
              <a:spcBef>
                <a:spcPts val="0"/>
              </a:spcBef>
              <a:buNone/>
              <a:defRPr sz="24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Tree>
    <p:extLst>
      <p:ext uri="{BB962C8B-B14F-4D97-AF65-F5344CB8AC3E}">
        <p14:creationId xmlns:p14="http://schemas.microsoft.com/office/powerpoint/2010/main" val="27383562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模板使用技巧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7147375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模板使用技巧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516980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关注服务号">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35191309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使用小程序">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C50F7A0F-4C8A-4DA1-8AA3-1810FF4E70A3}"/>
              </a:ext>
            </a:extLst>
          </p:cNvPr>
          <p:cNvPicPr>
            <a:picLocks noChangeAspect="1"/>
          </p:cNvPicPr>
          <p:nvPr userDrawn="1"/>
        </p:nvPicPr>
        <p:blipFill rotWithShape="1">
          <a:blip r:embed="rId2">
            <a:clrChange>
              <a:clrFrom>
                <a:srgbClr val="FFFFFF"/>
              </a:clrFrom>
              <a:clrTo>
                <a:srgbClr val="FFFFFF">
                  <a:alpha val="0"/>
                </a:srgbClr>
              </a:clrTo>
            </a:clrChange>
          </a:blip>
          <a:srcRect l="13924" t="13924" r="13924" b="13924"/>
          <a:stretch/>
        </p:blipFill>
        <p:spPr>
          <a:xfrm>
            <a:off x="4705130" y="1673081"/>
            <a:ext cx="2743200" cy="2743200"/>
          </a:xfrm>
          <a:prstGeom prst="rect">
            <a:avLst/>
          </a:prstGeom>
        </p:spPr>
      </p:pic>
      <p:pic>
        <p:nvPicPr>
          <p:cNvPr id="15" name="图片 14">
            <a:extLst>
              <a:ext uri="{FF2B5EF4-FFF2-40B4-BE49-F238E27FC236}">
                <a16:creationId xmlns:a16="http://schemas.microsoft.com/office/drawing/2014/main" id="{260AD2DE-F13F-4332-90AE-87C7001EAD9A}"/>
              </a:ext>
            </a:extLst>
          </p:cNvPr>
          <p:cNvPicPr>
            <a:picLocks noChangeAspect="1"/>
          </p:cNvPicPr>
          <p:nvPr userDrawn="1"/>
        </p:nvPicPr>
        <p:blipFill rotWithShape="1">
          <a:blip r:embed="rId3">
            <a:clrChange>
              <a:clrFrom>
                <a:srgbClr val="FFFFFF"/>
              </a:clrFrom>
              <a:clrTo>
                <a:srgbClr val="FFFFFF">
                  <a:alpha val="0"/>
                </a:srgbClr>
              </a:clrTo>
            </a:clrChange>
          </a:blip>
          <a:srcRect l="14439" r="14439"/>
          <a:stretch/>
        </p:blipFill>
        <p:spPr>
          <a:xfrm>
            <a:off x="8519321" y="1673081"/>
            <a:ext cx="2743200" cy="2743200"/>
          </a:xfrm>
          <a:prstGeom prst="rect">
            <a:avLst/>
          </a:prstGeom>
        </p:spPr>
      </p:pic>
      <p:pic>
        <p:nvPicPr>
          <p:cNvPr id="16" name="图片 15">
            <a:extLst>
              <a:ext uri="{FF2B5EF4-FFF2-40B4-BE49-F238E27FC236}">
                <a16:creationId xmlns:a16="http://schemas.microsoft.com/office/drawing/2014/main" id="{19418449-E7C2-4E37-8045-DD4782B12524}"/>
              </a:ext>
            </a:extLst>
          </p:cNvPr>
          <p:cNvPicPr>
            <a:picLocks noChangeAspect="1"/>
          </p:cNvPicPr>
          <p:nvPr userDrawn="1"/>
        </p:nvPicPr>
        <p:blipFill>
          <a:blip r:embed="rId4">
            <a:clrChange>
              <a:clrFrom>
                <a:srgbClr val="FFFFFF"/>
              </a:clrFrom>
              <a:clrTo>
                <a:srgbClr val="FFFFFF">
                  <a:alpha val="0"/>
                </a:srgbClr>
              </a:clrTo>
            </a:clrChange>
          </a:blip>
          <a:stretch>
            <a:fillRect/>
          </a:stretch>
        </p:blipFill>
        <p:spPr>
          <a:xfrm>
            <a:off x="980965" y="1673081"/>
            <a:ext cx="2743200" cy="2743200"/>
          </a:xfrm>
          <a:prstGeom prst="rect">
            <a:avLst/>
          </a:prstGeom>
        </p:spPr>
      </p:pic>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微软小蜜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5"/>
            <a:extLst>
              <a:ext uri="{FF2B5EF4-FFF2-40B4-BE49-F238E27FC236}">
                <a16:creationId xmlns:a16="http://schemas.microsoft.com/office/drawing/2014/main" id="{46C855E7-2DCA-4970-A954-7CB7F69FADAB}"/>
              </a:ext>
            </a:extLst>
          </p:cNvPr>
          <p:cNvPicPr>
            <a:picLocks noChangeAspect="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176755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en-US" altLang="zh-CN" sz="1400" b="0" i="0" u="none" strike="noStrike" kern="0" cap="none" spc="0" normalizeH="0" baseline="0" noProof="0" dirty="0">
                <a:ln>
                  <a:noFill/>
                </a:ln>
                <a:solidFill>
                  <a:srgbClr val="FFFFFF"/>
                </a:solidFill>
                <a:effectLst/>
                <a:uLnTx/>
                <a:uFillTx/>
                <a:latin typeface="Segoe UI Light"/>
                <a:cs typeface="Segoe UI Light"/>
              </a:rPr>
              <a:t>Calibri</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33450270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三项目录">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平行四边形 2"/>
          <p:cNvSpPr/>
          <p:nvPr userDrawn="1"/>
        </p:nvSpPr>
        <p:spPr>
          <a:xfrm flipH="1">
            <a:off x="623887" y="0"/>
            <a:ext cx="10944225" cy="6858000"/>
          </a:xfrm>
          <a:prstGeom prst="parallelogram">
            <a:avLst>
              <a:gd name="adj" fmla="val 34544"/>
            </a:avLst>
          </a:prstGeom>
          <a:solidFill>
            <a:schemeClr val="accent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1982805" y="1665170"/>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6" name="椭圆 5"/>
          <p:cNvSpPr/>
          <p:nvPr userDrawn="1"/>
        </p:nvSpPr>
        <p:spPr>
          <a:xfrm>
            <a:off x="2364359" y="2892180"/>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7" name="椭圆 6"/>
          <p:cNvSpPr/>
          <p:nvPr userDrawn="1"/>
        </p:nvSpPr>
        <p:spPr>
          <a:xfrm>
            <a:off x="2821559" y="4119190"/>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cxnSp>
        <p:nvCxnSpPr>
          <p:cNvPr id="17" name="直接连接符 16"/>
          <p:cNvCxnSpPr/>
          <p:nvPr userDrawn="1"/>
        </p:nvCxnSpPr>
        <p:spPr>
          <a:xfrm>
            <a:off x="1751798" y="1533069"/>
            <a:ext cx="674730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文本占位符 7"/>
          <p:cNvSpPr>
            <a:spLocks noGrp="1"/>
          </p:cNvSpPr>
          <p:nvPr>
            <p:ph type="body" sz="quarter" idx="13" hasCustomPrompt="1"/>
          </p:nvPr>
        </p:nvSpPr>
        <p:spPr>
          <a:xfrm>
            <a:off x="1695883" y="117607"/>
            <a:ext cx="5816600" cy="1471172"/>
          </a:xfrm>
          <a:prstGeom prst="rect">
            <a:avLst/>
          </a:prstGeom>
        </p:spPr>
        <p:txBody>
          <a:bodyPr wrap="square">
            <a:spAutoFit/>
          </a:bodyPr>
          <a:lstStyle>
            <a:lvl1pPr marL="0" indent="0">
              <a:lnSpc>
                <a:spcPct val="120000"/>
              </a:lnSpc>
              <a:spcBef>
                <a:spcPts val="0"/>
              </a:spcBef>
              <a:buNone/>
              <a:defRPr sz="72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目录</a:t>
            </a:r>
          </a:p>
        </p:txBody>
      </p:sp>
      <p:sp>
        <p:nvSpPr>
          <p:cNvPr id="19" name="文本占位符 7"/>
          <p:cNvSpPr>
            <a:spLocks noGrp="1"/>
          </p:cNvSpPr>
          <p:nvPr>
            <p:ph type="body" sz="quarter" idx="14" hasCustomPrompt="1"/>
          </p:nvPr>
        </p:nvSpPr>
        <p:spPr>
          <a:xfrm>
            <a:off x="1993917" y="1696530"/>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20" name="文本占位符 7"/>
          <p:cNvSpPr>
            <a:spLocks noGrp="1"/>
          </p:cNvSpPr>
          <p:nvPr>
            <p:ph type="body" sz="quarter" idx="15" hasCustomPrompt="1"/>
          </p:nvPr>
        </p:nvSpPr>
        <p:spPr>
          <a:xfrm>
            <a:off x="3106683" y="1603297"/>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21" name="文本占位符 7"/>
          <p:cNvSpPr>
            <a:spLocks noGrp="1"/>
          </p:cNvSpPr>
          <p:nvPr>
            <p:ph type="body" sz="quarter" idx="16" hasCustomPrompt="1"/>
          </p:nvPr>
        </p:nvSpPr>
        <p:spPr>
          <a:xfrm>
            <a:off x="3106683" y="2269517"/>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
        <p:nvSpPr>
          <p:cNvPr id="23" name="文本占位符 7"/>
          <p:cNvSpPr>
            <a:spLocks noGrp="1"/>
          </p:cNvSpPr>
          <p:nvPr>
            <p:ph type="body" sz="quarter" idx="17" hasCustomPrompt="1"/>
          </p:nvPr>
        </p:nvSpPr>
        <p:spPr>
          <a:xfrm>
            <a:off x="2364359" y="2925824"/>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24" name="文本占位符 7"/>
          <p:cNvSpPr>
            <a:spLocks noGrp="1"/>
          </p:cNvSpPr>
          <p:nvPr>
            <p:ph type="body" sz="quarter" idx="18" hasCustomPrompt="1"/>
          </p:nvPr>
        </p:nvSpPr>
        <p:spPr>
          <a:xfrm>
            <a:off x="3477125" y="2832591"/>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25" name="文本占位符 7"/>
          <p:cNvSpPr>
            <a:spLocks noGrp="1"/>
          </p:cNvSpPr>
          <p:nvPr>
            <p:ph type="body" sz="quarter" idx="19" hasCustomPrompt="1"/>
          </p:nvPr>
        </p:nvSpPr>
        <p:spPr>
          <a:xfrm>
            <a:off x="3477125" y="3498811"/>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
        <p:nvSpPr>
          <p:cNvPr id="26" name="文本占位符 7"/>
          <p:cNvSpPr>
            <a:spLocks noGrp="1"/>
          </p:cNvSpPr>
          <p:nvPr>
            <p:ph type="body" sz="quarter" idx="20" hasCustomPrompt="1"/>
          </p:nvPr>
        </p:nvSpPr>
        <p:spPr>
          <a:xfrm>
            <a:off x="2821559" y="4139280"/>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27" name="文本占位符 7"/>
          <p:cNvSpPr>
            <a:spLocks noGrp="1"/>
          </p:cNvSpPr>
          <p:nvPr>
            <p:ph type="body" sz="quarter" idx="21" hasCustomPrompt="1"/>
          </p:nvPr>
        </p:nvSpPr>
        <p:spPr>
          <a:xfrm>
            <a:off x="3934325" y="4046047"/>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28" name="文本占位符 7"/>
          <p:cNvSpPr>
            <a:spLocks noGrp="1"/>
          </p:cNvSpPr>
          <p:nvPr>
            <p:ph type="body" sz="quarter" idx="22" hasCustomPrompt="1"/>
          </p:nvPr>
        </p:nvSpPr>
        <p:spPr>
          <a:xfrm>
            <a:off x="3934325" y="4712267"/>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Tree>
    <p:extLst>
      <p:ext uri="{BB962C8B-B14F-4D97-AF65-F5344CB8AC3E}">
        <p14:creationId xmlns:p14="http://schemas.microsoft.com/office/powerpoint/2010/main" val="3949319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四项目录">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平行四边形 2"/>
          <p:cNvSpPr/>
          <p:nvPr userDrawn="1"/>
        </p:nvSpPr>
        <p:spPr>
          <a:xfrm flipH="1">
            <a:off x="623887" y="0"/>
            <a:ext cx="10944225" cy="6858000"/>
          </a:xfrm>
          <a:prstGeom prst="parallelogram">
            <a:avLst>
              <a:gd name="adj" fmla="val 34544"/>
            </a:avLst>
          </a:prstGeom>
          <a:solidFill>
            <a:schemeClr val="accent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1982805" y="1665170"/>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6" name="椭圆 5"/>
          <p:cNvSpPr/>
          <p:nvPr userDrawn="1"/>
        </p:nvSpPr>
        <p:spPr>
          <a:xfrm>
            <a:off x="2364359" y="2892180"/>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7" name="椭圆 6"/>
          <p:cNvSpPr/>
          <p:nvPr userDrawn="1"/>
        </p:nvSpPr>
        <p:spPr>
          <a:xfrm>
            <a:off x="2821559" y="4119190"/>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8" name="椭圆 7"/>
          <p:cNvSpPr/>
          <p:nvPr userDrawn="1"/>
        </p:nvSpPr>
        <p:spPr>
          <a:xfrm>
            <a:off x="3278759" y="5394325"/>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cxnSp>
        <p:nvCxnSpPr>
          <p:cNvPr id="17" name="直接连接符 16"/>
          <p:cNvCxnSpPr/>
          <p:nvPr userDrawn="1"/>
        </p:nvCxnSpPr>
        <p:spPr>
          <a:xfrm>
            <a:off x="1751798" y="1533069"/>
            <a:ext cx="674730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文本占位符 7"/>
          <p:cNvSpPr>
            <a:spLocks noGrp="1"/>
          </p:cNvSpPr>
          <p:nvPr>
            <p:ph type="body" sz="quarter" idx="13" hasCustomPrompt="1"/>
          </p:nvPr>
        </p:nvSpPr>
        <p:spPr>
          <a:xfrm>
            <a:off x="1695883" y="117607"/>
            <a:ext cx="5816600" cy="1471172"/>
          </a:xfrm>
          <a:prstGeom prst="rect">
            <a:avLst/>
          </a:prstGeom>
        </p:spPr>
        <p:txBody>
          <a:bodyPr wrap="square">
            <a:spAutoFit/>
          </a:bodyPr>
          <a:lstStyle>
            <a:lvl1pPr marL="0" indent="0">
              <a:lnSpc>
                <a:spcPct val="120000"/>
              </a:lnSpc>
              <a:spcBef>
                <a:spcPts val="0"/>
              </a:spcBef>
              <a:buNone/>
              <a:defRPr sz="72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目录</a:t>
            </a:r>
          </a:p>
        </p:txBody>
      </p:sp>
      <p:sp>
        <p:nvSpPr>
          <p:cNvPr id="19" name="文本占位符 7"/>
          <p:cNvSpPr>
            <a:spLocks noGrp="1"/>
          </p:cNvSpPr>
          <p:nvPr>
            <p:ph type="body" sz="quarter" idx="14" hasCustomPrompt="1"/>
          </p:nvPr>
        </p:nvSpPr>
        <p:spPr>
          <a:xfrm>
            <a:off x="1993917" y="1696530"/>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20" name="文本占位符 7"/>
          <p:cNvSpPr>
            <a:spLocks noGrp="1"/>
          </p:cNvSpPr>
          <p:nvPr>
            <p:ph type="body" sz="quarter" idx="15" hasCustomPrompt="1"/>
          </p:nvPr>
        </p:nvSpPr>
        <p:spPr>
          <a:xfrm>
            <a:off x="3106683" y="1603297"/>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21" name="文本占位符 7"/>
          <p:cNvSpPr>
            <a:spLocks noGrp="1"/>
          </p:cNvSpPr>
          <p:nvPr>
            <p:ph type="body" sz="quarter" idx="16" hasCustomPrompt="1"/>
          </p:nvPr>
        </p:nvSpPr>
        <p:spPr>
          <a:xfrm>
            <a:off x="3106683" y="2269517"/>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
        <p:nvSpPr>
          <p:cNvPr id="23" name="文本占位符 7"/>
          <p:cNvSpPr>
            <a:spLocks noGrp="1"/>
          </p:cNvSpPr>
          <p:nvPr>
            <p:ph type="body" sz="quarter" idx="17" hasCustomPrompt="1"/>
          </p:nvPr>
        </p:nvSpPr>
        <p:spPr>
          <a:xfrm>
            <a:off x="2364359" y="2925824"/>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24" name="文本占位符 7"/>
          <p:cNvSpPr>
            <a:spLocks noGrp="1"/>
          </p:cNvSpPr>
          <p:nvPr>
            <p:ph type="body" sz="quarter" idx="18" hasCustomPrompt="1"/>
          </p:nvPr>
        </p:nvSpPr>
        <p:spPr>
          <a:xfrm>
            <a:off x="3477125" y="2832591"/>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25" name="文本占位符 7"/>
          <p:cNvSpPr>
            <a:spLocks noGrp="1"/>
          </p:cNvSpPr>
          <p:nvPr>
            <p:ph type="body" sz="quarter" idx="19" hasCustomPrompt="1"/>
          </p:nvPr>
        </p:nvSpPr>
        <p:spPr>
          <a:xfrm>
            <a:off x="3477125" y="3498811"/>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
        <p:nvSpPr>
          <p:cNvPr id="26" name="文本占位符 7"/>
          <p:cNvSpPr>
            <a:spLocks noGrp="1"/>
          </p:cNvSpPr>
          <p:nvPr>
            <p:ph type="body" sz="quarter" idx="20" hasCustomPrompt="1"/>
          </p:nvPr>
        </p:nvSpPr>
        <p:spPr>
          <a:xfrm>
            <a:off x="2821559" y="4139280"/>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27" name="文本占位符 7"/>
          <p:cNvSpPr>
            <a:spLocks noGrp="1"/>
          </p:cNvSpPr>
          <p:nvPr>
            <p:ph type="body" sz="quarter" idx="21" hasCustomPrompt="1"/>
          </p:nvPr>
        </p:nvSpPr>
        <p:spPr>
          <a:xfrm>
            <a:off x="3934325" y="4046047"/>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28" name="文本占位符 7"/>
          <p:cNvSpPr>
            <a:spLocks noGrp="1"/>
          </p:cNvSpPr>
          <p:nvPr>
            <p:ph type="body" sz="quarter" idx="22" hasCustomPrompt="1"/>
          </p:nvPr>
        </p:nvSpPr>
        <p:spPr>
          <a:xfrm>
            <a:off x="3934325" y="4712267"/>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
        <p:nvSpPr>
          <p:cNvPr id="29" name="文本占位符 7"/>
          <p:cNvSpPr>
            <a:spLocks noGrp="1"/>
          </p:cNvSpPr>
          <p:nvPr>
            <p:ph type="body" sz="quarter" idx="23" hasCustomPrompt="1"/>
          </p:nvPr>
        </p:nvSpPr>
        <p:spPr>
          <a:xfrm>
            <a:off x="3267928" y="5444778"/>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30" name="文本占位符 7"/>
          <p:cNvSpPr>
            <a:spLocks noGrp="1"/>
          </p:cNvSpPr>
          <p:nvPr>
            <p:ph type="body" sz="quarter" idx="24" hasCustomPrompt="1"/>
          </p:nvPr>
        </p:nvSpPr>
        <p:spPr>
          <a:xfrm>
            <a:off x="4380694" y="5351545"/>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31" name="文本占位符 7"/>
          <p:cNvSpPr>
            <a:spLocks noGrp="1"/>
          </p:cNvSpPr>
          <p:nvPr>
            <p:ph type="body" sz="quarter" idx="25" hasCustomPrompt="1"/>
          </p:nvPr>
        </p:nvSpPr>
        <p:spPr>
          <a:xfrm>
            <a:off x="4380694" y="6017765"/>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Tree>
    <p:extLst>
      <p:ext uri="{BB962C8B-B14F-4D97-AF65-F5344CB8AC3E}">
        <p14:creationId xmlns:p14="http://schemas.microsoft.com/office/powerpoint/2010/main" val="20740899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五项目录">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平行四边形 2"/>
          <p:cNvSpPr/>
          <p:nvPr userDrawn="1"/>
        </p:nvSpPr>
        <p:spPr>
          <a:xfrm flipH="1">
            <a:off x="623887" y="0"/>
            <a:ext cx="10944225" cy="6858000"/>
          </a:xfrm>
          <a:prstGeom prst="parallelogram">
            <a:avLst>
              <a:gd name="adj" fmla="val 34544"/>
            </a:avLst>
          </a:prstGeom>
          <a:solidFill>
            <a:schemeClr val="accent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1982805" y="1665170"/>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cxnSp>
        <p:nvCxnSpPr>
          <p:cNvPr id="17" name="直接连接符 16"/>
          <p:cNvCxnSpPr/>
          <p:nvPr userDrawn="1"/>
        </p:nvCxnSpPr>
        <p:spPr>
          <a:xfrm>
            <a:off x="1751798" y="1533069"/>
            <a:ext cx="674730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文本占位符 7"/>
          <p:cNvSpPr>
            <a:spLocks noGrp="1"/>
          </p:cNvSpPr>
          <p:nvPr>
            <p:ph type="body" sz="quarter" idx="13" hasCustomPrompt="1"/>
          </p:nvPr>
        </p:nvSpPr>
        <p:spPr>
          <a:xfrm>
            <a:off x="1695883" y="117607"/>
            <a:ext cx="5816600" cy="1471172"/>
          </a:xfrm>
          <a:prstGeom prst="rect">
            <a:avLst/>
          </a:prstGeom>
        </p:spPr>
        <p:txBody>
          <a:bodyPr wrap="square">
            <a:spAutoFit/>
          </a:bodyPr>
          <a:lstStyle>
            <a:lvl1pPr marL="0" indent="0">
              <a:lnSpc>
                <a:spcPct val="120000"/>
              </a:lnSpc>
              <a:spcBef>
                <a:spcPts val="0"/>
              </a:spcBef>
              <a:buNone/>
              <a:defRPr sz="72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目录</a:t>
            </a:r>
          </a:p>
        </p:txBody>
      </p:sp>
      <p:sp>
        <p:nvSpPr>
          <p:cNvPr id="19" name="文本占位符 7"/>
          <p:cNvSpPr>
            <a:spLocks noGrp="1"/>
          </p:cNvSpPr>
          <p:nvPr>
            <p:ph type="body" sz="quarter" idx="14" hasCustomPrompt="1"/>
          </p:nvPr>
        </p:nvSpPr>
        <p:spPr>
          <a:xfrm>
            <a:off x="1993917" y="1696530"/>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20" name="文本占位符 7"/>
          <p:cNvSpPr>
            <a:spLocks noGrp="1"/>
          </p:cNvSpPr>
          <p:nvPr>
            <p:ph type="body" sz="quarter" idx="15" hasCustomPrompt="1"/>
          </p:nvPr>
        </p:nvSpPr>
        <p:spPr>
          <a:xfrm>
            <a:off x="3106683" y="1603297"/>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21" name="文本占位符 7"/>
          <p:cNvSpPr>
            <a:spLocks noGrp="1"/>
          </p:cNvSpPr>
          <p:nvPr>
            <p:ph type="body" sz="quarter" idx="16" hasCustomPrompt="1"/>
          </p:nvPr>
        </p:nvSpPr>
        <p:spPr>
          <a:xfrm>
            <a:off x="3106683" y="2269517"/>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
        <p:nvSpPr>
          <p:cNvPr id="22" name="椭圆 21"/>
          <p:cNvSpPr/>
          <p:nvPr userDrawn="1"/>
        </p:nvSpPr>
        <p:spPr>
          <a:xfrm>
            <a:off x="2452705" y="2659627"/>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32" name="文本占位符 7"/>
          <p:cNvSpPr>
            <a:spLocks noGrp="1"/>
          </p:cNvSpPr>
          <p:nvPr>
            <p:ph type="body" sz="quarter" idx="17" hasCustomPrompt="1"/>
          </p:nvPr>
        </p:nvSpPr>
        <p:spPr>
          <a:xfrm>
            <a:off x="2463817" y="2690987"/>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33" name="文本占位符 7"/>
          <p:cNvSpPr>
            <a:spLocks noGrp="1"/>
          </p:cNvSpPr>
          <p:nvPr>
            <p:ph type="body" sz="quarter" idx="18" hasCustomPrompt="1"/>
          </p:nvPr>
        </p:nvSpPr>
        <p:spPr>
          <a:xfrm>
            <a:off x="3576583" y="2597754"/>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34" name="文本占位符 7"/>
          <p:cNvSpPr>
            <a:spLocks noGrp="1"/>
          </p:cNvSpPr>
          <p:nvPr>
            <p:ph type="body" sz="quarter" idx="19" hasCustomPrompt="1"/>
          </p:nvPr>
        </p:nvSpPr>
        <p:spPr>
          <a:xfrm>
            <a:off x="3576583" y="3263974"/>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
        <p:nvSpPr>
          <p:cNvPr id="35" name="椭圆 34"/>
          <p:cNvSpPr/>
          <p:nvPr userDrawn="1"/>
        </p:nvSpPr>
        <p:spPr>
          <a:xfrm>
            <a:off x="3106683" y="3727602"/>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36" name="文本占位符 7"/>
          <p:cNvSpPr>
            <a:spLocks noGrp="1"/>
          </p:cNvSpPr>
          <p:nvPr>
            <p:ph type="body" sz="quarter" idx="20" hasCustomPrompt="1"/>
          </p:nvPr>
        </p:nvSpPr>
        <p:spPr>
          <a:xfrm>
            <a:off x="3117795" y="3758962"/>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37" name="文本占位符 7"/>
          <p:cNvSpPr>
            <a:spLocks noGrp="1"/>
          </p:cNvSpPr>
          <p:nvPr>
            <p:ph type="body" sz="quarter" idx="21" hasCustomPrompt="1"/>
          </p:nvPr>
        </p:nvSpPr>
        <p:spPr>
          <a:xfrm>
            <a:off x="4230561" y="3665729"/>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38" name="文本占位符 7"/>
          <p:cNvSpPr>
            <a:spLocks noGrp="1"/>
          </p:cNvSpPr>
          <p:nvPr>
            <p:ph type="body" sz="quarter" idx="22" hasCustomPrompt="1"/>
          </p:nvPr>
        </p:nvSpPr>
        <p:spPr>
          <a:xfrm>
            <a:off x="4230561" y="4331949"/>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
        <p:nvSpPr>
          <p:cNvPr id="39" name="椭圆 38"/>
          <p:cNvSpPr/>
          <p:nvPr userDrawn="1"/>
        </p:nvSpPr>
        <p:spPr>
          <a:xfrm>
            <a:off x="3576583" y="4760817"/>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40" name="文本占位符 7"/>
          <p:cNvSpPr>
            <a:spLocks noGrp="1"/>
          </p:cNvSpPr>
          <p:nvPr>
            <p:ph type="body" sz="quarter" idx="23" hasCustomPrompt="1"/>
          </p:nvPr>
        </p:nvSpPr>
        <p:spPr>
          <a:xfrm>
            <a:off x="3587695" y="4792177"/>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41" name="文本占位符 7"/>
          <p:cNvSpPr>
            <a:spLocks noGrp="1"/>
          </p:cNvSpPr>
          <p:nvPr>
            <p:ph type="body" sz="quarter" idx="24" hasCustomPrompt="1"/>
          </p:nvPr>
        </p:nvSpPr>
        <p:spPr>
          <a:xfrm>
            <a:off x="4700461" y="4698944"/>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42" name="文本占位符 7"/>
          <p:cNvSpPr>
            <a:spLocks noGrp="1"/>
          </p:cNvSpPr>
          <p:nvPr>
            <p:ph type="body" sz="quarter" idx="25" hasCustomPrompt="1"/>
          </p:nvPr>
        </p:nvSpPr>
        <p:spPr>
          <a:xfrm>
            <a:off x="4700461" y="5365164"/>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
        <p:nvSpPr>
          <p:cNvPr id="43" name="椭圆 42"/>
          <p:cNvSpPr/>
          <p:nvPr userDrawn="1"/>
        </p:nvSpPr>
        <p:spPr>
          <a:xfrm>
            <a:off x="4230561" y="5779846"/>
            <a:ext cx="914400" cy="9144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44" name="文本占位符 7"/>
          <p:cNvSpPr>
            <a:spLocks noGrp="1"/>
          </p:cNvSpPr>
          <p:nvPr>
            <p:ph type="body" sz="quarter" idx="26" hasCustomPrompt="1"/>
          </p:nvPr>
        </p:nvSpPr>
        <p:spPr>
          <a:xfrm>
            <a:off x="4241673" y="5811206"/>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45" name="文本占位符 7"/>
          <p:cNvSpPr>
            <a:spLocks noGrp="1"/>
          </p:cNvSpPr>
          <p:nvPr>
            <p:ph type="body" sz="quarter" idx="27" hasCustomPrompt="1"/>
          </p:nvPr>
        </p:nvSpPr>
        <p:spPr>
          <a:xfrm>
            <a:off x="5354439" y="5717973"/>
            <a:ext cx="4541923" cy="710259"/>
          </a:xfrm>
          <a:prstGeom prst="rect">
            <a:avLst/>
          </a:prstGeom>
        </p:spPr>
        <p:txBody>
          <a:bodyPr wrap="square">
            <a:spAutoFit/>
          </a:bodyPr>
          <a:lstStyle>
            <a:lvl1pPr marL="0" indent="0" algn="l">
              <a:lnSpc>
                <a:spcPct val="120000"/>
              </a:lnSpc>
              <a:spcBef>
                <a:spcPts val="0"/>
              </a:spcBef>
              <a:buNone/>
              <a:defRPr sz="3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
        <p:nvSpPr>
          <p:cNvPr id="46" name="文本占位符 7"/>
          <p:cNvSpPr>
            <a:spLocks noGrp="1"/>
          </p:cNvSpPr>
          <p:nvPr>
            <p:ph type="body" sz="quarter" idx="28" hasCustomPrompt="1"/>
          </p:nvPr>
        </p:nvSpPr>
        <p:spPr>
          <a:xfrm>
            <a:off x="5354439" y="6384193"/>
            <a:ext cx="6408823" cy="424732"/>
          </a:xfrm>
          <a:prstGeom prst="rect">
            <a:avLst/>
          </a:prstGeom>
        </p:spPr>
        <p:txBody>
          <a:bodyPr wrap="square">
            <a:spAutoFit/>
          </a:bodyPr>
          <a:lstStyle>
            <a:lvl1pPr marL="0" indent="0" algn="l">
              <a:lnSpc>
                <a:spcPct val="120000"/>
              </a:lnSpc>
              <a:spcBef>
                <a:spcPts val="0"/>
              </a:spcBef>
              <a:buNone/>
              <a:defRPr sz="1800" b="0">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点击此处添加文本内容，如关键词、部分简单介绍等。</a:t>
            </a:r>
          </a:p>
        </p:txBody>
      </p:sp>
    </p:spTree>
    <p:extLst>
      <p:ext uri="{BB962C8B-B14F-4D97-AF65-F5344CB8AC3E}">
        <p14:creationId xmlns:p14="http://schemas.microsoft.com/office/powerpoint/2010/main" val="3188703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副标题页">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标注 2"/>
          <p:cNvSpPr/>
          <p:nvPr userDrawn="1"/>
        </p:nvSpPr>
        <p:spPr>
          <a:xfrm>
            <a:off x="2727158" y="1268128"/>
            <a:ext cx="6737684" cy="4321743"/>
          </a:xfrm>
          <a:prstGeom prst="wedgeRectCallout">
            <a:avLst>
              <a:gd name="adj1" fmla="val -33404"/>
              <a:gd name="adj2" fmla="val 61221"/>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占位符 7"/>
          <p:cNvSpPr>
            <a:spLocks noGrp="1"/>
          </p:cNvSpPr>
          <p:nvPr>
            <p:ph type="body" sz="quarter" idx="11" hasCustomPrompt="1"/>
          </p:nvPr>
        </p:nvSpPr>
        <p:spPr>
          <a:xfrm>
            <a:off x="3199454" y="2124533"/>
            <a:ext cx="5816600" cy="1323439"/>
          </a:xfrm>
          <a:prstGeom prst="rect">
            <a:avLst/>
          </a:prstGeom>
        </p:spPr>
        <p:txBody>
          <a:bodyPr wrap="square">
            <a:spAutoFit/>
          </a:bodyPr>
          <a:lstStyle>
            <a:lvl1pPr marL="0" indent="0">
              <a:lnSpc>
                <a:spcPct val="100000"/>
              </a:lnSpc>
              <a:spcBef>
                <a:spcPts val="0"/>
              </a:spcBef>
              <a:buNone/>
              <a:defRPr sz="80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Part 1</a:t>
            </a:r>
          </a:p>
        </p:txBody>
      </p:sp>
      <p:sp>
        <p:nvSpPr>
          <p:cNvPr id="8" name="文本占位符 7"/>
          <p:cNvSpPr>
            <a:spLocks noGrp="1"/>
          </p:cNvSpPr>
          <p:nvPr>
            <p:ph type="body" sz="quarter" idx="12" hasCustomPrompt="1"/>
          </p:nvPr>
        </p:nvSpPr>
        <p:spPr>
          <a:xfrm>
            <a:off x="3199454" y="3146440"/>
            <a:ext cx="5816600" cy="1569660"/>
          </a:xfrm>
          <a:prstGeom prst="rect">
            <a:avLst/>
          </a:prstGeom>
        </p:spPr>
        <p:txBody>
          <a:bodyPr wrap="square">
            <a:spAutoFit/>
          </a:bodyPr>
          <a:lstStyle>
            <a:lvl1pPr marL="0" indent="0">
              <a:lnSpc>
                <a:spcPct val="100000"/>
              </a:lnSpc>
              <a:spcBef>
                <a:spcPts val="0"/>
              </a:spcBef>
              <a:buNone/>
              <a:defRPr sz="96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Tree>
    <p:extLst>
      <p:ext uri="{BB962C8B-B14F-4D97-AF65-F5344CB8AC3E}">
        <p14:creationId xmlns:p14="http://schemas.microsoft.com/office/powerpoint/2010/main" val="3455419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页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34098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_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矩形 4"/>
          <p:cNvSpPr/>
          <p:nvPr userDrawn="1"/>
        </p:nvSpPr>
        <p:spPr>
          <a:xfrm flipH="1">
            <a:off x="623882" y="431327"/>
            <a:ext cx="5472117" cy="856193"/>
          </a:xfrm>
          <a:prstGeom prst="rect">
            <a:avLst/>
          </a:prstGeom>
          <a:solidFill>
            <a:schemeClr val="accent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椭圆 7"/>
          <p:cNvSpPr/>
          <p:nvPr userDrawn="1"/>
        </p:nvSpPr>
        <p:spPr>
          <a:xfrm>
            <a:off x="916560" y="516000"/>
            <a:ext cx="680570" cy="68057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9" name="文本占位符 7"/>
          <p:cNvSpPr>
            <a:spLocks noGrp="1"/>
          </p:cNvSpPr>
          <p:nvPr>
            <p:ph type="body" sz="quarter" idx="14" hasCustomPrompt="1"/>
          </p:nvPr>
        </p:nvSpPr>
        <p:spPr>
          <a:xfrm>
            <a:off x="800385" y="416182"/>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10" name="文本占位符 7"/>
          <p:cNvSpPr>
            <a:spLocks noGrp="1"/>
          </p:cNvSpPr>
          <p:nvPr>
            <p:ph type="body" sz="quarter" idx="15" hasCustomPrompt="1"/>
          </p:nvPr>
        </p:nvSpPr>
        <p:spPr>
          <a:xfrm>
            <a:off x="1708002" y="588519"/>
            <a:ext cx="4541923" cy="535531"/>
          </a:xfrm>
          <a:prstGeom prst="rect">
            <a:avLst/>
          </a:prstGeom>
        </p:spPr>
        <p:txBody>
          <a:bodyPr wrap="square">
            <a:spAutoFit/>
          </a:bodyPr>
          <a:lstStyle>
            <a:lvl1pPr marL="0" indent="0" algn="l">
              <a:lnSpc>
                <a:spcPct val="120000"/>
              </a:lnSpc>
              <a:spcBef>
                <a:spcPts val="0"/>
              </a:spcBef>
              <a:buNone/>
              <a:defRPr sz="24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Tree>
    <p:extLst>
      <p:ext uri="{BB962C8B-B14F-4D97-AF65-F5344CB8AC3E}">
        <p14:creationId xmlns:p14="http://schemas.microsoft.com/office/powerpoint/2010/main" val="3995524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_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矩形 3"/>
          <p:cNvSpPr/>
          <p:nvPr userDrawn="1"/>
        </p:nvSpPr>
        <p:spPr>
          <a:xfrm flipH="1">
            <a:off x="0" y="0"/>
            <a:ext cx="12192000" cy="6858000"/>
          </a:xfrm>
          <a:prstGeom prst="rect">
            <a:avLst/>
          </a:prstGeom>
          <a:solidFill>
            <a:schemeClr val="accent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a:off x="916560" y="516000"/>
            <a:ext cx="680570" cy="68057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7" name="文本占位符 7"/>
          <p:cNvSpPr>
            <a:spLocks noGrp="1"/>
          </p:cNvSpPr>
          <p:nvPr>
            <p:ph type="body" sz="quarter" idx="14" hasCustomPrompt="1"/>
          </p:nvPr>
        </p:nvSpPr>
        <p:spPr>
          <a:xfrm>
            <a:off x="800385" y="416182"/>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8" name="文本占位符 7"/>
          <p:cNvSpPr>
            <a:spLocks noGrp="1"/>
          </p:cNvSpPr>
          <p:nvPr>
            <p:ph type="body" sz="quarter" idx="15" hasCustomPrompt="1"/>
          </p:nvPr>
        </p:nvSpPr>
        <p:spPr>
          <a:xfrm>
            <a:off x="1708002" y="588519"/>
            <a:ext cx="4541923" cy="535531"/>
          </a:xfrm>
          <a:prstGeom prst="rect">
            <a:avLst/>
          </a:prstGeom>
        </p:spPr>
        <p:txBody>
          <a:bodyPr wrap="square">
            <a:spAutoFit/>
          </a:bodyPr>
          <a:lstStyle>
            <a:lvl1pPr marL="0" indent="0" algn="l">
              <a:lnSpc>
                <a:spcPct val="120000"/>
              </a:lnSpc>
              <a:spcBef>
                <a:spcPts val="0"/>
              </a:spcBef>
              <a:buNone/>
              <a:defRPr sz="24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Tree>
    <p:extLst>
      <p:ext uri="{BB962C8B-B14F-4D97-AF65-F5344CB8AC3E}">
        <p14:creationId xmlns:p14="http://schemas.microsoft.com/office/powerpoint/2010/main" val="3362140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_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矩形 8"/>
          <p:cNvSpPr/>
          <p:nvPr userDrawn="1"/>
        </p:nvSpPr>
        <p:spPr>
          <a:xfrm flipH="1">
            <a:off x="0" y="0"/>
            <a:ext cx="12192000" cy="6858000"/>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矩形 9"/>
          <p:cNvSpPr/>
          <p:nvPr userDrawn="1"/>
        </p:nvSpPr>
        <p:spPr>
          <a:xfrm flipH="1">
            <a:off x="623888" y="346509"/>
            <a:ext cx="7783512" cy="596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矩形 10"/>
          <p:cNvSpPr/>
          <p:nvPr userDrawn="1"/>
        </p:nvSpPr>
        <p:spPr>
          <a:xfrm flipH="1">
            <a:off x="8564728" y="346509"/>
            <a:ext cx="3003383" cy="59622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 name="椭圆 11"/>
          <p:cNvSpPr/>
          <p:nvPr userDrawn="1"/>
        </p:nvSpPr>
        <p:spPr>
          <a:xfrm>
            <a:off x="916560" y="516000"/>
            <a:ext cx="680570" cy="68057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tx1">
                  <a:lumMod val="85000"/>
                  <a:lumOff val="15000"/>
                </a:schemeClr>
              </a:solidFill>
              <a:cs typeface="+mn-ea"/>
              <a:sym typeface="+mn-lt"/>
            </a:endParaRPr>
          </a:p>
        </p:txBody>
      </p:sp>
      <p:sp>
        <p:nvSpPr>
          <p:cNvPr id="13" name="文本占位符 7"/>
          <p:cNvSpPr>
            <a:spLocks noGrp="1"/>
          </p:cNvSpPr>
          <p:nvPr>
            <p:ph type="body" sz="quarter" idx="14" hasCustomPrompt="1"/>
          </p:nvPr>
        </p:nvSpPr>
        <p:spPr>
          <a:xfrm>
            <a:off x="800385" y="416182"/>
            <a:ext cx="907617" cy="830997"/>
          </a:xfrm>
          <a:prstGeom prst="rect">
            <a:avLst/>
          </a:prstGeom>
        </p:spPr>
        <p:txBody>
          <a:bodyPr wrap="square">
            <a:spAutoFit/>
          </a:bodyPr>
          <a:lstStyle>
            <a:lvl1pPr marL="0" indent="0" algn="ctr">
              <a:lnSpc>
                <a:spcPct val="120000"/>
              </a:lnSpc>
              <a:spcBef>
                <a:spcPts val="0"/>
              </a:spcBef>
              <a:buNone/>
              <a:defRPr sz="4000" b="1">
                <a:solidFill>
                  <a:schemeClr val="tx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en-US" altLang="zh-CN" dirty="0"/>
              <a:t>1</a:t>
            </a:r>
            <a:endParaRPr lang="zh-CN" altLang="en-US" dirty="0"/>
          </a:p>
        </p:txBody>
      </p:sp>
      <p:sp>
        <p:nvSpPr>
          <p:cNvPr id="14" name="文本占位符 7"/>
          <p:cNvSpPr>
            <a:spLocks noGrp="1"/>
          </p:cNvSpPr>
          <p:nvPr>
            <p:ph type="body" sz="quarter" idx="15" hasCustomPrompt="1"/>
          </p:nvPr>
        </p:nvSpPr>
        <p:spPr>
          <a:xfrm>
            <a:off x="1708002" y="588519"/>
            <a:ext cx="4541923" cy="535531"/>
          </a:xfrm>
          <a:prstGeom prst="rect">
            <a:avLst/>
          </a:prstGeom>
        </p:spPr>
        <p:txBody>
          <a:bodyPr wrap="square">
            <a:spAutoFit/>
          </a:bodyPr>
          <a:lstStyle>
            <a:lvl1pPr marL="0" indent="0" algn="l">
              <a:lnSpc>
                <a:spcPct val="120000"/>
              </a:lnSpc>
              <a:spcBef>
                <a:spcPts val="0"/>
              </a:spcBef>
              <a:buNone/>
              <a:defRPr sz="2400" b="1">
                <a:solidFill>
                  <a:schemeClr val="bg1"/>
                </a:solidFill>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工作回顾</a:t>
            </a:r>
          </a:p>
        </p:txBody>
      </p:sp>
    </p:spTree>
    <p:extLst>
      <p:ext uri="{BB962C8B-B14F-4D97-AF65-F5344CB8AC3E}">
        <p14:creationId xmlns:p14="http://schemas.microsoft.com/office/powerpoint/2010/main" val="3580532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2.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613724"/>
      </p:ext>
    </p:extLst>
  </p:cSld>
  <p:clrMap bg1="lt1" tx1="dk1" bg2="lt2" tx2="dk2" accent1="accent1" accent2="accent2" accent3="accent3" accent4="accent4" accent5="accent5" accent6="accent6" hlink="hlink" folHlink="folHlink"/>
  <p:sldLayoutIdLst>
    <p:sldLayoutId id="2147483689" r:id="rId1"/>
    <p:sldLayoutId id="2147483695" r:id="rId2"/>
    <p:sldLayoutId id="2147483691" r:id="rId3"/>
    <p:sldLayoutId id="2147483696" r:id="rId4"/>
    <p:sldLayoutId id="2147483692" r:id="rId5"/>
    <p:sldLayoutId id="2147483704" r:id="rId6"/>
    <p:sldLayoutId id="2147483694" r:id="rId7"/>
    <p:sldLayoutId id="2147483698" r:id="rId8"/>
    <p:sldLayoutId id="2147483700" r:id="rId9"/>
    <p:sldLayoutId id="2147483693" r:id="rId10"/>
    <p:sldLayoutId id="2147483703" r:id="rId11"/>
    <p:sldLayoutId id="2147483705" r:id="rId12"/>
    <p:sldLayoutId id="214748371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27390332"/>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680"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hemeOverride" Target="../theme/themeOverride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0.xml"/><Relationship Id="rId1" Type="http://schemas.openxmlformats.org/officeDocument/2006/relationships/themeOverride" Target="../theme/themeOverride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10.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1.xml"/><Relationship Id="rId1" Type="http://schemas.openxmlformats.org/officeDocument/2006/relationships/themeOverride" Target="../theme/themeOverride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p:cNvSpPr>
            <a:spLocks noGrp="1"/>
          </p:cNvSpPr>
          <p:nvPr>
            <p:ph type="body" sz="quarter" idx="12"/>
          </p:nvPr>
        </p:nvSpPr>
        <p:spPr>
          <a:xfrm>
            <a:off x="642160" y="1852578"/>
            <a:ext cx="5816600" cy="949171"/>
          </a:xfrm>
        </p:spPr>
        <p:txBody>
          <a:bodyPr/>
          <a:lstStyle/>
          <a:p>
            <a:r>
              <a:rPr lang="en-US" altLang="zh-CN" dirty="0"/>
              <a:t>PRESENTED BY </a:t>
            </a:r>
            <a:r>
              <a:rPr lang="zh-CN" altLang="en-US" dirty="0"/>
              <a:t>陈鹏        范唯       张宇</a:t>
            </a:r>
            <a:endParaRPr lang="en-US" altLang="zh-CN" dirty="0"/>
          </a:p>
          <a:p>
            <a:r>
              <a:rPr lang="en-US" altLang="zh-CN" dirty="0"/>
              <a:t>                            </a:t>
            </a:r>
            <a:r>
              <a:rPr lang="zh-CN" altLang="en-US" dirty="0"/>
              <a:t>吴迎楠   呙钱林   丁光续</a:t>
            </a:r>
            <a:endParaRPr lang="en-US" altLang="zh-CN" dirty="0"/>
          </a:p>
        </p:txBody>
      </p:sp>
      <p:sp>
        <p:nvSpPr>
          <p:cNvPr id="3" name="矩形 2">
            <a:extLst>
              <a:ext uri="{FF2B5EF4-FFF2-40B4-BE49-F238E27FC236}">
                <a16:creationId xmlns:a16="http://schemas.microsoft.com/office/drawing/2014/main" id="{D68F3437-BDAE-4380-BF39-67C035667FAE}"/>
              </a:ext>
            </a:extLst>
          </p:cNvPr>
          <p:cNvSpPr/>
          <p:nvPr/>
        </p:nvSpPr>
        <p:spPr>
          <a:xfrm>
            <a:off x="555065" y="97675"/>
            <a:ext cx="10271820" cy="1323439"/>
          </a:xfrm>
          <a:prstGeom prst="rect">
            <a:avLst/>
          </a:prstGeom>
          <a:noFill/>
        </p:spPr>
        <p:txBody>
          <a:bodyPr wrap="square" lIns="91440" tIns="45720" rIns="91440" bIns="45720">
            <a:spAutoFit/>
          </a:bodyPr>
          <a:lstStyle/>
          <a:p>
            <a:r>
              <a:rPr lang="zh-CN" alt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rPr>
              <a:t>大数据处理：</a:t>
            </a:r>
            <a:endParaRPr lang="en-US" altLang="zh-CN" sz="4000" b="1" cap="none" spc="50" dirty="0">
              <a:ln w="9525" cmpd="sng">
                <a:solidFill>
                  <a:schemeClr val="accent1"/>
                </a:solidFill>
                <a:prstDash val="solid"/>
              </a:ln>
              <a:solidFill>
                <a:srgbClr val="70AD47">
                  <a:tint val="1000"/>
                </a:srgbClr>
              </a:solidFill>
              <a:effectLst>
                <a:glow rad="38100">
                  <a:schemeClr val="accent1">
                    <a:alpha val="40000"/>
                  </a:schemeClr>
                </a:glow>
              </a:effectLst>
            </a:endParaRPr>
          </a:p>
          <a:p>
            <a:r>
              <a:rPr lang="zh-CN" alt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rPr>
              <a:t>使用</a:t>
            </a:r>
            <a:r>
              <a:rPr lang="en-US" altLang="zh-CN" sz="4000" b="1" cap="none" spc="50" dirty="0">
                <a:ln w="9525" cmpd="sng">
                  <a:solidFill>
                    <a:schemeClr val="accent1"/>
                  </a:solidFill>
                  <a:prstDash val="solid"/>
                </a:ln>
                <a:solidFill>
                  <a:srgbClr val="70AD47">
                    <a:tint val="1000"/>
                  </a:srgbClr>
                </a:solidFill>
                <a:effectLst>
                  <a:glow rad="38100">
                    <a:schemeClr val="accent1">
                      <a:alpha val="40000"/>
                    </a:schemeClr>
                  </a:glow>
                </a:effectLst>
              </a:rPr>
              <a:t>spark</a:t>
            </a:r>
            <a:r>
              <a:rPr lang="zh-CN" alt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rPr>
              <a:t>系统实现</a:t>
            </a:r>
            <a:r>
              <a:rPr lang="en-US" altLang="zh-CN" sz="4000" b="1" cap="none" spc="50" dirty="0">
                <a:ln w="9525" cmpd="sng">
                  <a:solidFill>
                    <a:schemeClr val="accent1"/>
                  </a:solidFill>
                  <a:prstDash val="solid"/>
                </a:ln>
                <a:solidFill>
                  <a:srgbClr val="70AD47">
                    <a:tint val="1000"/>
                  </a:srgbClr>
                </a:solidFill>
                <a:effectLst>
                  <a:glow rad="38100">
                    <a:schemeClr val="accent1">
                      <a:alpha val="40000"/>
                    </a:schemeClr>
                  </a:glow>
                </a:effectLst>
              </a:rPr>
              <a:t>wordcount</a:t>
            </a:r>
            <a:r>
              <a:rPr lang="zh-CN" alt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rPr>
              <a:t>及其应用</a:t>
            </a:r>
          </a:p>
        </p:txBody>
      </p:sp>
    </p:spTree>
    <p:extLst>
      <p:ext uri="{BB962C8B-B14F-4D97-AF65-F5344CB8AC3E}">
        <p14:creationId xmlns:p14="http://schemas.microsoft.com/office/powerpoint/2010/main" val="2015686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1000"/>
                                        <p:tgtEl>
                                          <p:spTgt spid="7">
                                            <p:txEl>
                                              <p:pRg st="0" end="0"/>
                                            </p:txEl>
                                          </p:spTgt>
                                        </p:tgtEl>
                                      </p:cBhvr>
                                    </p:animEffect>
                                    <p:anim calcmode="lin" valueType="num">
                                      <p:cBhvr>
                                        <p:cTn id="15"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xEl>
                                              <p:pRg st="1" end="1"/>
                                            </p:txEl>
                                          </p:spTgt>
                                        </p:tgtEl>
                                        <p:attrNameLst>
                                          <p:attrName>style.visibility</p:attrName>
                                        </p:attrNameLst>
                                      </p:cBhvr>
                                      <p:to>
                                        <p:strVal val="visible"/>
                                      </p:to>
                                    </p:set>
                                    <p:animEffect transition="in" filter="fade">
                                      <p:cBhvr>
                                        <p:cTn id="21" dur="1000"/>
                                        <p:tgtEl>
                                          <p:spTgt spid="7">
                                            <p:txEl>
                                              <p:pRg st="1" end="1"/>
                                            </p:txEl>
                                          </p:spTgt>
                                        </p:tgtEl>
                                      </p:cBhvr>
                                    </p:animEffect>
                                    <p:anim calcmode="lin" valueType="num">
                                      <p:cBhvr>
                                        <p:cTn id="22"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3199454" y="2124533"/>
            <a:ext cx="5816600" cy="1323439"/>
          </a:xfrm>
        </p:spPr>
        <p:txBody>
          <a:bodyPr/>
          <a:lstStyle/>
          <a:p>
            <a:r>
              <a:rPr lang="en-US" altLang="zh-CN" dirty="0"/>
              <a:t>Part 4</a:t>
            </a:r>
          </a:p>
        </p:txBody>
      </p:sp>
      <p:sp>
        <p:nvSpPr>
          <p:cNvPr id="7" name="文本占位符 6"/>
          <p:cNvSpPr>
            <a:spLocks noGrp="1"/>
          </p:cNvSpPr>
          <p:nvPr>
            <p:ph type="body" sz="quarter" idx="12"/>
          </p:nvPr>
        </p:nvSpPr>
        <p:spPr>
          <a:xfrm>
            <a:off x="3098784" y="3146440"/>
            <a:ext cx="6293338" cy="1015663"/>
          </a:xfrm>
        </p:spPr>
        <p:txBody>
          <a:bodyPr/>
          <a:lstStyle/>
          <a:p>
            <a:r>
              <a:rPr lang="zh-CN" altLang="en-US" sz="6000" dirty="0"/>
              <a:t>相关应用</a:t>
            </a:r>
          </a:p>
        </p:txBody>
      </p:sp>
    </p:spTree>
    <p:extLst>
      <p:ext uri="{BB962C8B-B14F-4D97-AF65-F5344CB8AC3E}">
        <p14:creationId xmlns:p14="http://schemas.microsoft.com/office/powerpoint/2010/main" val="4013363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8"/>
          <p:cNvSpPr txBox="1"/>
          <p:nvPr/>
        </p:nvSpPr>
        <p:spPr>
          <a:xfrm>
            <a:off x="908093" y="4761485"/>
            <a:ext cx="2276891" cy="102553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bg1"/>
                </a:solidFill>
                <a:effectLst/>
                <a:uLnTx/>
                <a:uFillTx/>
                <a:latin typeface="+mn-lt"/>
                <a:ea typeface="+mn-ea"/>
                <a:cs typeface="+mn-ea"/>
                <a:sym typeface="+mn-lt"/>
              </a:rPr>
              <a:t>支持分布式数据集上的迭代作业，是数据处理计算的引擎</a:t>
            </a:r>
          </a:p>
        </p:txBody>
      </p:sp>
      <p:sp>
        <p:nvSpPr>
          <p:cNvPr id="15" name="文本框 8"/>
          <p:cNvSpPr txBox="1"/>
          <p:nvPr/>
        </p:nvSpPr>
        <p:spPr>
          <a:xfrm>
            <a:off x="3356600" y="4761485"/>
            <a:ext cx="2276891" cy="102553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Tx/>
              <a:buSzTx/>
              <a:buFontTx/>
              <a:buNone/>
              <a:tabLst/>
              <a:defRPr/>
            </a:pPr>
            <a:r>
              <a:rPr lang="zh-CN" altLang="en-US" sz="1600" dirty="0">
                <a:solidFill>
                  <a:schemeClr val="bg1"/>
                </a:solidFill>
                <a:cs typeface="+mn-ea"/>
                <a:sym typeface="+mn-lt"/>
              </a:rPr>
              <a:t>实现分布式文件系统，利用集群访问超大数据集并进行高速计算</a:t>
            </a:r>
            <a:endParaRPr kumimoji="0" lang="zh-CN" altLang="en-US" sz="1600" b="0" i="0" u="none" strike="noStrike" kern="1200" cap="none" spc="0" normalizeH="0" baseline="0" noProof="0" dirty="0">
              <a:ln>
                <a:noFill/>
              </a:ln>
              <a:solidFill>
                <a:schemeClr val="bg1"/>
              </a:solidFill>
              <a:effectLst/>
              <a:uLnTx/>
              <a:uFillTx/>
              <a:latin typeface="+mn-lt"/>
              <a:ea typeface="+mn-ea"/>
              <a:cs typeface="+mn-ea"/>
              <a:sym typeface="+mn-lt"/>
            </a:endParaRPr>
          </a:p>
        </p:txBody>
      </p:sp>
      <p:sp>
        <p:nvSpPr>
          <p:cNvPr id="16" name="文本框 8"/>
          <p:cNvSpPr txBox="1"/>
          <p:nvPr/>
        </p:nvSpPr>
        <p:spPr>
          <a:xfrm>
            <a:off x="5776533" y="4761485"/>
            <a:ext cx="2276891" cy="102553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bg1"/>
                </a:solidFill>
                <a:effectLst/>
                <a:uLnTx/>
                <a:uFillTx/>
                <a:latin typeface="+mn-lt"/>
                <a:ea typeface="+mn-ea"/>
                <a:cs typeface="+mn-ea"/>
                <a:sym typeface="+mn-lt"/>
              </a:rPr>
              <a:t>交互式笔记本，提供实时代码运行和数据可视化的平台</a:t>
            </a:r>
          </a:p>
        </p:txBody>
      </p:sp>
      <p:cxnSp>
        <p:nvCxnSpPr>
          <p:cNvPr id="18" name="直接连接符 17"/>
          <p:cNvCxnSpPr/>
          <p:nvPr/>
        </p:nvCxnSpPr>
        <p:spPr>
          <a:xfrm>
            <a:off x="916560" y="2425028"/>
            <a:ext cx="0" cy="3529091"/>
          </a:xfrm>
          <a:prstGeom prst="line">
            <a:avLst/>
          </a:prstGeom>
          <a:ln w="952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3352940" y="2425028"/>
            <a:ext cx="0" cy="3529091"/>
          </a:xfrm>
          <a:prstGeom prst="line">
            <a:avLst/>
          </a:prstGeom>
          <a:ln w="952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5785000" y="2819221"/>
            <a:ext cx="0" cy="3134898"/>
          </a:xfrm>
          <a:prstGeom prst="line">
            <a:avLst/>
          </a:prstGeom>
          <a:ln w="952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918720" y="4658724"/>
            <a:ext cx="2027680" cy="0"/>
          </a:xfrm>
          <a:prstGeom prst="line">
            <a:avLst/>
          </a:prstGeom>
          <a:ln w="952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3352940" y="4658724"/>
            <a:ext cx="2027680" cy="0"/>
          </a:xfrm>
          <a:prstGeom prst="line">
            <a:avLst/>
          </a:prstGeom>
          <a:ln w="9525">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5776533" y="4658724"/>
            <a:ext cx="2027680" cy="0"/>
          </a:xfrm>
          <a:prstGeom prst="line">
            <a:avLst/>
          </a:prstGeom>
          <a:ln w="9525">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40" name="矩形 39"/>
          <p:cNvSpPr/>
          <p:nvPr/>
        </p:nvSpPr>
        <p:spPr>
          <a:xfrm>
            <a:off x="908093" y="4221982"/>
            <a:ext cx="2038307" cy="533672"/>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lang="en-US" altLang="zh-CN" sz="2400" b="1" kern="0" dirty="0">
                <a:solidFill>
                  <a:schemeClr val="bg1"/>
                </a:solidFill>
                <a:cs typeface="+mn-ea"/>
                <a:sym typeface="+mn-lt"/>
              </a:rPr>
              <a:t>S</a:t>
            </a:r>
            <a:r>
              <a:rPr kumimoji="0" lang="en-US" altLang="zh-CN" sz="2400" b="1" i="0" u="none" strike="noStrike" kern="0" cap="none" spc="0" normalizeH="0" baseline="0" noProof="0" dirty="0">
                <a:ln>
                  <a:noFill/>
                </a:ln>
                <a:solidFill>
                  <a:schemeClr val="bg1"/>
                </a:solidFill>
                <a:effectLst/>
                <a:uLnTx/>
                <a:uFillTx/>
                <a:cs typeface="+mn-ea"/>
                <a:sym typeface="+mn-lt"/>
              </a:rPr>
              <a:t>park</a:t>
            </a:r>
          </a:p>
        </p:txBody>
      </p:sp>
      <p:sp>
        <p:nvSpPr>
          <p:cNvPr id="41" name="矩形 40"/>
          <p:cNvSpPr/>
          <p:nvPr/>
        </p:nvSpPr>
        <p:spPr>
          <a:xfrm>
            <a:off x="3342313" y="4275557"/>
            <a:ext cx="2038307" cy="533672"/>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en-US" altLang="zh-CN" sz="2400" b="1" i="0" u="none" strike="noStrike" kern="0" cap="none" spc="0" normalizeH="0" baseline="0" noProof="0" dirty="0">
                <a:ln>
                  <a:noFill/>
                </a:ln>
                <a:solidFill>
                  <a:schemeClr val="bg1"/>
                </a:solidFill>
                <a:effectLst/>
                <a:uLnTx/>
                <a:uFillTx/>
                <a:cs typeface="+mn-ea"/>
                <a:sym typeface="+mn-lt"/>
              </a:rPr>
              <a:t>Hadoop</a:t>
            </a:r>
            <a:endParaRPr kumimoji="0" lang="en-US" altLang="zh-CN" sz="2000" b="1" i="0" u="none" strike="noStrike" kern="0" cap="none" spc="0" normalizeH="0" baseline="0" noProof="0" dirty="0">
              <a:ln>
                <a:noFill/>
              </a:ln>
              <a:solidFill>
                <a:schemeClr val="bg1"/>
              </a:solidFill>
              <a:effectLst/>
              <a:uLnTx/>
              <a:uFillTx/>
              <a:cs typeface="+mn-ea"/>
              <a:sym typeface="+mn-lt"/>
            </a:endParaRPr>
          </a:p>
        </p:txBody>
      </p:sp>
      <p:sp>
        <p:nvSpPr>
          <p:cNvPr id="42" name="矩形 41"/>
          <p:cNvSpPr/>
          <p:nvPr/>
        </p:nvSpPr>
        <p:spPr>
          <a:xfrm>
            <a:off x="5798378" y="4275557"/>
            <a:ext cx="2038307" cy="423321"/>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en-US" altLang="zh-CN" b="1" i="0" u="none" strike="noStrike" kern="0" cap="none" spc="0" normalizeH="0" baseline="0" noProof="0" dirty="0">
                <a:ln>
                  <a:noFill/>
                </a:ln>
                <a:solidFill>
                  <a:schemeClr val="bg1"/>
                </a:solidFill>
                <a:effectLst/>
                <a:uLnTx/>
                <a:uFillTx/>
                <a:cs typeface="+mn-ea"/>
                <a:sym typeface="+mn-lt"/>
              </a:rPr>
              <a:t>Jupyter notebook</a:t>
            </a:r>
          </a:p>
        </p:txBody>
      </p:sp>
      <p:sp>
        <p:nvSpPr>
          <p:cNvPr id="48" name="文本框 47"/>
          <p:cNvSpPr txBox="1"/>
          <p:nvPr/>
        </p:nvSpPr>
        <p:spPr>
          <a:xfrm>
            <a:off x="8843963" y="1484916"/>
            <a:ext cx="2499402" cy="107721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a:ln>
                  <a:noFill/>
                </a:ln>
                <a:solidFill>
                  <a:schemeClr val="accent1"/>
                </a:solidFill>
                <a:effectLst/>
                <a:uLnTx/>
                <a:uFillTx/>
                <a:cs typeface="+mn-ea"/>
                <a:sym typeface="+mn-lt"/>
              </a:rPr>
              <a:t>Primary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a:ln>
                  <a:noFill/>
                </a:ln>
                <a:solidFill>
                  <a:schemeClr val="accent1"/>
                </a:solidFill>
                <a:effectLst/>
                <a:uLnTx/>
                <a:uFillTx/>
                <a:cs typeface="+mn-ea"/>
                <a:sym typeface="+mn-lt"/>
              </a:rPr>
              <a:t>           process</a:t>
            </a:r>
            <a:endParaRPr kumimoji="0" lang="zh-CN" altLang="en-US" sz="3200" b="1" i="0" u="none" strike="noStrike" kern="0" cap="none" spc="0" normalizeH="0" baseline="0" noProof="0" dirty="0">
              <a:ln>
                <a:noFill/>
              </a:ln>
              <a:solidFill>
                <a:schemeClr val="accent1"/>
              </a:solidFill>
              <a:effectLst/>
              <a:uLnTx/>
              <a:uFillTx/>
              <a:cs typeface="+mn-ea"/>
              <a:sym typeface="+mn-lt"/>
            </a:endParaRPr>
          </a:p>
        </p:txBody>
      </p:sp>
      <p:sp>
        <p:nvSpPr>
          <p:cNvPr id="49" name="文本框 8"/>
          <p:cNvSpPr txBox="1"/>
          <p:nvPr/>
        </p:nvSpPr>
        <p:spPr>
          <a:xfrm>
            <a:off x="8777229" y="2521156"/>
            <a:ext cx="2632871" cy="326615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30000"/>
              </a:lnSpc>
              <a:defRPr/>
            </a:pPr>
            <a:r>
              <a:rPr kumimoji="0" lang="zh-CN" altLang="en-US" sz="1600" b="0" i="0" u="none" strike="noStrike" kern="1200" cap="none" spc="0" normalizeH="0" baseline="0" noProof="0" dirty="0">
                <a:ln>
                  <a:noFill/>
                </a:ln>
                <a:solidFill>
                  <a:schemeClr val="tx1"/>
                </a:solidFill>
                <a:effectLst/>
                <a:uLnTx/>
                <a:uFillTx/>
                <a:latin typeface="+mn-lt"/>
                <a:ea typeface="+mn-ea"/>
                <a:cs typeface="+mn-ea"/>
                <a:sym typeface="+mn-lt"/>
              </a:rPr>
              <a:t>本项目中，先借助</a:t>
            </a:r>
            <a:r>
              <a:rPr kumimoji="0" lang="en-US" altLang="zh-CN" sz="1600" b="0" i="0" u="none" strike="noStrike" kern="1200" cap="none" spc="0" normalizeH="0" baseline="0" noProof="0" dirty="0">
                <a:ln>
                  <a:noFill/>
                </a:ln>
                <a:solidFill>
                  <a:schemeClr val="tx1"/>
                </a:solidFill>
                <a:effectLst/>
                <a:uLnTx/>
                <a:uFillTx/>
                <a:latin typeface="+mn-lt"/>
                <a:ea typeface="+mn-ea"/>
                <a:cs typeface="+mn-ea"/>
                <a:sym typeface="+mn-lt"/>
              </a:rPr>
              <a:t>Hadoop</a:t>
            </a:r>
            <a:r>
              <a:rPr kumimoji="0" lang="zh-CN" altLang="en-US" sz="1600" b="0" i="0" u="none" strike="noStrike" kern="1200" cap="none" spc="0" normalizeH="0" baseline="0" noProof="0" dirty="0">
                <a:ln>
                  <a:noFill/>
                </a:ln>
                <a:solidFill>
                  <a:schemeClr val="tx1"/>
                </a:solidFill>
                <a:effectLst/>
                <a:uLnTx/>
                <a:uFillTx/>
                <a:latin typeface="+mn-lt"/>
                <a:ea typeface="+mn-ea"/>
                <a:cs typeface="+mn-ea"/>
                <a:sym typeface="+mn-lt"/>
              </a:rPr>
              <a:t>在虚拟机上搭建分布式</a:t>
            </a:r>
            <a:r>
              <a:rPr lang="zh-CN" altLang="en-US" sz="1600" dirty="0">
                <a:cs typeface="+mn-ea"/>
                <a:sym typeface="+mn-lt"/>
              </a:rPr>
              <a:t>系统。在此基础上利用</a:t>
            </a:r>
            <a:r>
              <a:rPr lang="en-US" altLang="zh-CN" sz="1600" dirty="0">
                <a:cs typeface="+mn-ea"/>
                <a:sym typeface="+mn-lt"/>
              </a:rPr>
              <a:t>Spark</a:t>
            </a:r>
            <a:r>
              <a:rPr lang="zh-CN" altLang="en-US" sz="1600" dirty="0">
                <a:cs typeface="+mn-ea"/>
                <a:sym typeface="+mn-lt"/>
              </a:rPr>
              <a:t>的计算引擎，将</a:t>
            </a:r>
            <a:r>
              <a:rPr kumimoji="0" lang="zh-CN" altLang="en-US" sz="1600" b="0" i="0" u="none" strike="noStrike" kern="1200" cap="none" spc="0" normalizeH="0" baseline="0" noProof="0" dirty="0">
                <a:ln>
                  <a:noFill/>
                </a:ln>
                <a:solidFill>
                  <a:schemeClr val="tx1"/>
                </a:solidFill>
                <a:effectLst/>
                <a:uLnTx/>
                <a:uFillTx/>
                <a:latin typeface="+mn-lt"/>
                <a:ea typeface="+mn-ea"/>
                <a:cs typeface="+mn-ea"/>
                <a:sym typeface="+mn-lt"/>
              </a:rPr>
              <a:t>爬取的有关智慧城市的讨论内容进行</a:t>
            </a:r>
            <a:r>
              <a:rPr kumimoji="0" lang="en-US" altLang="zh-CN" sz="1600" b="0" i="0" u="none" strike="noStrike" kern="1200" cap="none" spc="0" normalizeH="0" baseline="0" noProof="0" dirty="0">
                <a:ln>
                  <a:noFill/>
                </a:ln>
                <a:solidFill>
                  <a:schemeClr val="tx1"/>
                </a:solidFill>
                <a:effectLst/>
                <a:uLnTx/>
                <a:uFillTx/>
                <a:latin typeface="+mn-lt"/>
                <a:ea typeface="+mn-ea"/>
                <a:cs typeface="+mn-ea"/>
                <a:sym typeface="+mn-lt"/>
              </a:rPr>
              <a:t>TF-IDF</a:t>
            </a:r>
            <a:r>
              <a:rPr kumimoji="0" lang="zh-CN" altLang="en-US" sz="1600" b="0" i="0" u="none" strike="noStrike" kern="1200" cap="none" spc="0" normalizeH="0" baseline="0" noProof="0" dirty="0">
                <a:ln>
                  <a:noFill/>
                </a:ln>
                <a:solidFill>
                  <a:schemeClr val="tx1"/>
                </a:solidFill>
                <a:effectLst/>
                <a:uLnTx/>
                <a:uFillTx/>
                <a:latin typeface="+mn-lt"/>
                <a:ea typeface="+mn-ea"/>
                <a:cs typeface="+mn-ea"/>
                <a:sym typeface="+mn-lt"/>
              </a:rPr>
              <a:t>的处理，筛去频率高较无意义的词如“的”“了”，并进行词频分析。最后将词频分析结果在</a:t>
            </a:r>
            <a:r>
              <a:rPr kumimoji="0" lang="en-US" altLang="zh-CN" sz="1600" b="0" i="0" u="none" strike="noStrike" kern="1200" cap="none" spc="0" normalizeH="0" baseline="0" noProof="0" dirty="0">
                <a:ln>
                  <a:noFill/>
                </a:ln>
                <a:solidFill>
                  <a:schemeClr val="tx1"/>
                </a:solidFill>
                <a:effectLst/>
                <a:uLnTx/>
                <a:uFillTx/>
                <a:latin typeface="+mn-lt"/>
                <a:ea typeface="+mn-ea"/>
                <a:cs typeface="+mn-ea"/>
                <a:sym typeface="+mn-lt"/>
              </a:rPr>
              <a:t>Jupyter notebook</a:t>
            </a:r>
            <a:r>
              <a:rPr kumimoji="0" lang="zh-CN" altLang="en-US" sz="1600" b="0" i="0" u="none" strike="noStrike" kern="1200" cap="none" spc="0" normalizeH="0" baseline="0" noProof="0" dirty="0">
                <a:ln>
                  <a:noFill/>
                </a:ln>
                <a:solidFill>
                  <a:schemeClr val="tx1"/>
                </a:solidFill>
                <a:effectLst/>
                <a:uLnTx/>
                <a:uFillTx/>
                <a:latin typeface="+mn-lt"/>
                <a:ea typeface="+mn-ea"/>
                <a:cs typeface="+mn-ea"/>
                <a:sym typeface="+mn-lt"/>
              </a:rPr>
              <a:t>上生成词云。</a:t>
            </a:r>
          </a:p>
        </p:txBody>
      </p:sp>
      <p:sp>
        <p:nvSpPr>
          <p:cNvPr id="30" name="文本占位符 3"/>
          <p:cNvSpPr>
            <a:spLocks noGrp="1"/>
          </p:cNvSpPr>
          <p:nvPr>
            <p:ph type="body" sz="quarter" idx="14"/>
          </p:nvPr>
        </p:nvSpPr>
        <p:spPr>
          <a:xfrm>
            <a:off x="800385" y="416182"/>
            <a:ext cx="907617" cy="781752"/>
          </a:xfrm>
        </p:spPr>
        <p:txBody>
          <a:bodyPr/>
          <a:lstStyle/>
          <a:p>
            <a:r>
              <a:rPr lang="en-US" altLang="zh-CN" dirty="0"/>
              <a:t>4</a:t>
            </a:r>
            <a:endParaRPr lang="zh-CN" altLang="en-US" dirty="0"/>
          </a:p>
        </p:txBody>
      </p:sp>
      <p:sp>
        <p:nvSpPr>
          <p:cNvPr id="31" name="文本占位符 7"/>
          <p:cNvSpPr>
            <a:spLocks noGrp="1"/>
          </p:cNvSpPr>
          <p:nvPr>
            <p:ph type="body" sz="quarter" idx="15"/>
          </p:nvPr>
        </p:nvSpPr>
        <p:spPr>
          <a:xfrm>
            <a:off x="1708002" y="588519"/>
            <a:ext cx="4541923" cy="504241"/>
          </a:xfrm>
        </p:spPr>
        <p:txBody>
          <a:bodyPr/>
          <a:lstStyle/>
          <a:p>
            <a:r>
              <a:rPr lang="zh-CN" altLang="en-US" dirty="0"/>
              <a:t>相关应用</a:t>
            </a:r>
          </a:p>
        </p:txBody>
      </p:sp>
      <p:pic>
        <p:nvPicPr>
          <p:cNvPr id="24" name="图片 23">
            <a:extLst>
              <a:ext uri="{FF2B5EF4-FFF2-40B4-BE49-F238E27FC236}">
                <a16:creationId xmlns:a16="http://schemas.microsoft.com/office/drawing/2014/main" id="{34ACC15A-0373-4C44-B9BF-56E7BD3270A5}"/>
              </a:ext>
            </a:extLst>
          </p:cNvPr>
          <p:cNvPicPr>
            <a:picLocks noChangeAspect="1"/>
          </p:cNvPicPr>
          <p:nvPr/>
        </p:nvPicPr>
        <p:blipFill>
          <a:blip r:embed="rId3"/>
          <a:stretch>
            <a:fillRect/>
          </a:stretch>
        </p:blipFill>
        <p:spPr>
          <a:xfrm>
            <a:off x="908093" y="2491264"/>
            <a:ext cx="2431470" cy="1506181"/>
          </a:xfrm>
          <a:prstGeom prst="rect">
            <a:avLst/>
          </a:prstGeom>
        </p:spPr>
      </p:pic>
      <p:pic>
        <p:nvPicPr>
          <p:cNvPr id="2" name="图片 1">
            <a:extLst>
              <a:ext uri="{FF2B5EF4-FFF2-40B4-BE49-F238E27FC236}">
                <a16:creationId xmlns:a16="http://schemas.microsoft.com/office/drawing/2014/main" id="{65565F6B-CB0E-4C75-B857-439E4AFF89E4}"/>
              </a:ext>
            </a:extLst>
          </p:cNvPr>
          <p:cNvPicPr>
            <a:picLocks noChangeAspect="1"/>
          </p:cNvPicPr>
          <p:nvPr/>
        </p:nvPicPr>
        <p:blipFill>
          <a:blip r:embed="rId4"/>
          <a:stretch>
            <a:fillRect/>
          </a:stretch>
        </p:blipFill>
        <p:spPr>
          <a:xfrm>
            <a:off x="3360029" y="2491263"/>
            <a:ext cx="2403123" cy="1506185"/>
          </a:xfrm>
          <a:prstGeom prst="rect">
            <a:avLst/>
          </a:prstGeom>
        </p:spPr>
      </p:pic>
      <p:pic>
        <p:nvPicPr>
          <p:cNvPr id="4" name="图片 3">
            <a:extLst>
              <a:ext uri="{FF2B5EF4-FFF2-40B4-BE49-F238E27FC236}">
                <a16:creationId xmlns:a16="http://schemas.microsoft.com/office/drawing/2014/main" id="{9E901F5D-D468-4C19-B584-6D3C1244EEC2}"/>
              </a:ext>
            </a:extLst>
          </p:cNvPr>
          <p:cNvPicPr>
            <a:picLocks noChangeAspect="1"/>
          </p:cNvPicPr>
          <p:nvPr/>
        </p:nvPicPr>
        <p:blipFill>
          <a:blip r:embed="rId5"/>
          <a:stretch>
            <a:fillRect/>
          </a:stretch>
        </p:blipFill>
        <p:spPr>
          <a:xfrm>
            <a:off x="5806849" y="2481550"/>
            <a:ext cx="2246575" cy="1506181"/>
          </a:xfrm>
          <a:prstGeom prst="rect">
            <a:avLst/>
          </a:prstGeom>
        </p:spPr>
      </p:pic>
      <p:sp>
        <p:nvSpPr>
          <p:cNvPr id="29" name="矩形 28">
            <a:extLst>
              <a:ext uri="{FF2B5EF4-FFF2-40B4-BE49-F238E27FC236}">
                <a16:creationId xmlns:a16="http://schemas.microsoft.com/office/drawing/2014/main" id="{23737420-0A12-473C-8562-42C26B5CC0FA}"/>
              </a:ext>
            </a:extLst>
          </p:cNvPr>
          <p:cNvSpPr/>
          <p:nvPr/>
        </p:nvSpPr>
        <p:spPr>
          <a:xfrm>
            <a:off x="900694" y="1740590"/>
            <a:ext cx="3453723" cy="42203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lang="zh-CN" altLang="en-US" kern="0" dirty="0">
                <a:solidFill>
                  <a:schemeClr val="bg1"/>
                </a:solidFill>
                <a:cs typeface="+mn-ea"/>
                <a:sym typeface="+mn-lt"/>
              </a:rPr>
              <a:t>以下为项目所用到的应用：</a:t>
            </a:r>
            <a:endParaRPr kumimoji="0" lang="en-US" altLang="zh-CN" i="0" u="none" strike="noStrike" kern="0" cap="none" spc="0" normalizeH="0" baseline="0" noProof="0" dirty="0">
              <a:ln>
                <a:noFill/>
              </a:ln>
              <a:solidFill>
                <a:schemeClr val="bg1"/>
              </a:solidFill>
              <a:effectLst/>
              <a:uLnTx/>
              <a:uFillTx/>
              <a:cs typeface="+mn-ea"/>
              <a:sym typeface="+mn-lt"/>
            </a:endParaRPr>
          </a:p>
        </p:txBody>
      </p:sp>
    </p:spTree>
    <p:extLst>
      <p:ext uri="{BB962C8B-B14F-4D97-AF65-F5344CB8AC3E}">
        <p14:creationId xmlns:p14="http://schemas.microsoft.com/office/powerpoint/2010/main" val="2526589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inVertical)">
                                      <p:cBhvr>
                                        <p:cTn id="7" dur="500"/>
                                        <p:tgtEl>
                                          <p:spTgt spid="24"/>
                                        </p:tgtEl>
                                      </p:cBhvr>
                                    </p:animEffect>
                                  </p:childTnLst>
                                </p:cTn>
                              </p:par>
                              <p:par>
                                <p:cTn id="8" presetID="16" presetClass="entr" presetSubtype="21"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arn(inVertical)">
                                      <p:cBhvr>
                                        <p:cTn id="10" dur="500"/>
                                        <p:tgtEl>
                                          <p:spTgt spid="2"/>
                                        </p:tgtEl>
                                      </p:cBhvr>
                                    </p:animEffect>
                                  </p:childTnLst>
                                </p:cTn>
                              </p:par>
                              <p:par>
                                <p:cTn id="11" presetID="16" presetClass="entr" presetSubtype="21"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arn(inVertical)">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wipe(down)">
                                      <p:cBhvr>
                                        <p:cTn id="18" dur="500"/>
                                        <p:tgtEl>
                                          <p:spTgt spid="40"/>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wipe(down)">
                                      <p:cBhvr>
                                        <p:cTn id="21" dur="500"/>
                                        <p:tgtEl>
                                          <p:spTgt spid="41"/>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wipe(down)">
                                      <p:cBhvr>
                                        <p:cTn id="24" dur="500"/>
                                        <p:tgtEl>
                                          <p:spTgt spid="42"/>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down)">
                                      <p:cBhvr>
                                        <p:cTn id="29" dur="500"/>
                                        <p:tgtEl>
                                          <p:spTgt spid="12"/>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wipe(down)">
                                      <p:cBhvr>
                                        <p:cTn id="32" dur="500"/>
                                        <p:tgtEl>
                                          <p:spTgt spid="15"/>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wipe(down)">
                                      <p:cBhvr>
                                        <p:cTn id="35" dur="500"/>
                                        <p:tgtEl>
                                          <p:spTgt spid="16"/>
                                        </p:tgtEl>
                                      </p:cBhvr>
                                    </p:animEffect>
                                  </p:childTnLst>
                                </p:cTn>
                              </p:par>
                            </p:childTnLst>
                          </p:cTn>
                        </p:par>
                      </p:childTnLst>
                    </p:cTn>
                  </p:par>
                  <p:par>
                    <p:cTn id="36" fill="hold">
                      <p:stCondLst>
                        <p:cond delay="indefinite"/>
                      </p:stCondLst>
                      <p:childTnLst>
                        <p:par>
                          <p:cTn id="37" fill="hold">
                            <p:stCondLst>
                              <p:cond delay="0"/>
                            </p:stCondLst>
                            <p:childTnLst>
                              <p:par>
                                <p:cTn id="38" presetID="6" presetClass="entr" presetSubtype="16" fill="hold" grpId="0" nodeType="clickEffect">
                                  <p:stCondLst>
                                    <p:cond delay="0"/>
                                  </p:stCondLst>
                                  <p:childTnLst>
                                    <p:set>
                                      <p:cBhvr>
                                        <p:cTn id="39" dur="1" fill="hold">
                                          <p:stCondLst>
                                            <p:cond delay="0"/>
                                          </p:stCondLst>
                                        </p:cTn>
                                        <p:tgtEl>
                                          <p:spTgt spid="48"/>
                                        </p:tgtEl>
                                        <p:attrNameLst>
                                          <p:attrName>style.visibility</p:attrName>
                                        </p:attrNameLst>
                                      </p:cBhvr>
                                      <p:to>
                                        <p:strVal val="visible"/>
                                      </p:to>
                                    </p:set>
                                    <p:animEffect transition="in" filter="circle(in)">
                                      <p:cBhvr>
                                        <p:cTn id="40" dur="2000"/>
                                        <p:tgtEl>
                                          <p:spTgt spid="48"/>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49"/>
                                        </p:tgtEl>
                                        <p:attrNameLst>
                                          <p:attrName>style.visibility</p:attrName>
                                        </p:attrNameLst>
                                      </p:cBhvr>
                                      <p:to>
                                        <p:strVal val="visible"/>
                                      </p:to>
                                    </p:set>
                                    <p:animEffect transition="in" filter="randombar(horizontal)">
                                      <p:cBhvr>
                                        <p:cTn id="43"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p:bldP spid="16" grpId="0"/>
      <p:bldP spid="40" grpId="0"/>
      <p:bldP spid="41" grpId="0"/>
      <p:bldP spid="42" grpId="0"/>
      <p:bldP spid="48" grpId="0"/>
      <p:bldP spid="4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7"/>
          <p:cNvSpPr>
            <a:spLocks noGrp="1"/>
          </p:cNvSpPr>
          <p:nvPr>
            <p:ph type="body" sz="quarter" idx="11"/>
          </p:nvPr>
        </p:nvSpPr>
        <p:spPr>
          <a:xfrm>
            <a:off x="3199454" y="2124533"/>
            <a:ext cx="5816600" cy="1323439"/>
          </a:xfrm>
        </p:spPr>
        <p:txBody>
          <a:bodyPr/>
          <a:lstStyle/>
          <a:p>
            <a:r>
              <a:rPr lang="en-US" altLang="zh-CN" dirty="0"/>
              <a:t>Part 5</a:t>
            </a:r>
          </a:p>
        </p:txBody>
      </p:sp>
      <p:sp>
        <p:nvSpPr>
          <p:cNvPr id="9" name="文本占位符 8"/>
          <p:cNvSpPr>
            <a:spLocks noGrp="1"/>
          </p:cNvSpPr>
          <p:nvPr>
            <p:ph type="body" sz="quarter" idx="12"/>
          </p:nvPr>
        </p:nvSpPr>
        <p:spPr>
          <a:xfrm>
            <a:off x="3199454" y="3146440"/>
            <a:ext cx="5816600" cy="1569660"/>
          </a:xfrm>
        </p:spPr>
        <p:txBody>
          <a:bodyPr/>
          <a:lstStyle/>
          <a:p>
            <a:r>
              <a:rPr lang="zh-CN" altLang="en-US" dirty="0"/>
              <a:t>问题挑战</a:t>
            </a:r>
          </a:p>
        </p:txBody>
      </p:sp>
    </p:spTree>
    <p:extLst>
      <p:ext uri="{BB962C8B-B14F-4D97-AF65-F5344CB8AC3E}">
        <p14:creationId xmlns:p14="http://schemas.microsoft.com/office/powerpoint/2010/main" val="1416978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8"/>
          <p:cNvSpPr txBox="1"/>
          <p:nvPr/>
        </p:nvSpPr>
        <p:spPr>
          <a:xfrm>
            <a:off x="291704" y="2190898"/>
            <a:ext cx="3443185" cy="380334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30000"/>
              </a:lnSpc>
              <a:defRPr/>
            </a:pPr>
            <a:r>
              <a:rPr kumimoji="0" lang="zh-CN" altLang="en-US" sz="1333" b="0" i="0" u="none" strike="noStrike" kern="1200" cap="none" spc="0" normalizeH="0" baseline="0" noProof="0" dirty="0">
                <a:ln>
                  <a:noFill/>
                </a:ln>
                <a:solidFill>
                  <a:srgbClr val="000000"/>
                </a:solidFill>
                <a:effectLst/>
                <a:uLnTx/>
                <a:uFillTx/>
                <a:latin typeface="+mn-lt"/>
                <a:ea typeface="+mn-ea"/>
                <a:cs typeface="+mn-ea"/>
                <a:sym typeface="+mn-lt"/>
              </a:rPr>
              <a:t>在刚开始的时候，对于</a:t>
            </a:r>
            <a:r>
              <a:rPr kumimoji="0" lang="en-US" altLang="zh-CN" sz="1333" b="0" i="0" u="none" strike="noStrike" kern="1200" cap="none" spc="0" normalizeH="0" baseline="0" noProof="0" dirty="0">
                <a:ln>
                  <a:noFill/>
                </a:ln>
                <a:solidFill>
                  <a:srgbClr val="000000"/>
                </a:solidFill>
                <a:effectLst/>
                <a:uLnTx/>
                <a:uFillTx/>
                <a:latin typeface="+mn-lt"/>
                <a:ea typeface="+mn-ea"/>
                <a:cs typeface="+mn-ea"/>
                <a:sym typeface="+mn-lt"/>
              </a:rPr>
              <a:t>spark</a:t>
            </a:r>
            <a:r>
              <a:rPr kumimoji="0" lang="zh-CN" altLang="en-US" sz="1333" b="0" i="0" u="none" strike="noStrike" kern="1200" cap="none" spc="0" normalizeH="0" baseline="0" noProof="0" dirty="0">
                <a:ln>
                  <a:noFill/>
                </a:ln>
                <a:solidFill>
                  <a:srgbClr val="000000"/>
                </a:solidFill>
                <a:effectLst/>
                <a:uLnTx/>
                <a:uFillTx/>
                <a:latin typeface="+mn-lt"/>
                <a:ea typeface="+mn-ea"/>
                <a:cs typeface="+mn-ea"/>
                <a:sym typeface="+mn-lt"/>
              </a:rPr>
              <a:t>这种计算框架和</a:t>
            </a:r>
            <a:r>
              <a:rPr kumimoji="0" lang="en-US" altLang="zh-CN" sz="1333" b="0" i="0" u="none" strike="noStrike" kern="1200" cap="none" spc="0" normalizeH="0" baseline="0" noProof="0" dirty="0" err="1">
                <a:ln>
                  <a:noFill/>
                </a:ln>
                <a:solidFill>
                  <a:srgbClr val="000000"/>
                </a:solidFill>
                <a:effectLst/>
                <a:uLnTx/>
                <a:uFillTx/>
                <a:latin typeface="+mn-lt"/>
                <a:ea typeface="+mn-ea"/>
                <a:cs typeface="+mn-ea"/>
                <a:sym typeface="+mn-lt"/>
              </a:rPr>
              <a:t>hadoop</a:t>
            </a:r>
            <a:r>
              <a:rPr kumimoji="0" lang="zh-CN" altLang="en-US" sz="1333" b="0" i="0" u="none" strike="noStrike" kern="1200" cap="none" spc="0" normalizeH="0" baseline="0" noProof="0" dirty="0">
                <a:ln>
                  <a:noFill/>
                </a:ln>
                <a:solidFill>
                  <a:srgbClr val="000000"/>
                </a:solidFill>
                <a:effectLst/>
                <a:uLnTx/>
                <a:uFillTx/>
                <a:latin typeface="+mn-lt"/>
                <a:ea typeface="+mn-ea"/>
                <a:cs typeface="+mn-ea"/>
                <a:sym typeface="+mn-lt"/>
              </a:rPr>
              <a:t>大数据系统整个构架都不太清楚，后面通过网上的一些资料以及课程的学习才慢慢的了解到这方面的内容，而后才了解到在传统的</a:t>
            </a:r>
            <a:r>
              <a:rPr kumimoji="0" lang="en-US" altLang="zh-CN" sz="1333" b="0" i="0" u="none" strike="noStrike" kern="1200" cap="none" spc="0" normalizeH="0" baseline="0" noProof="0" dirty="0">
                <a:ln>
                  <a:noFill/>
                </a:ln>
                <a:solidFill>
                  <a:srgbClr val="000000"/>
                </a:solidFill>
                <a:effectLst/>
                <a:uLnTx/>
                <a:uFillTx/>
                <a:latin typeface="+mn-lt"/>
                <a:ea typeface="+mn-ea"/>
                <a:cs typeface="+mn-ea"/>
                <a:sym typeface="+mn-lt"/>
              </a:rPr>
              <a:t>Hadoop</a:t>
            </a:r>
            <a:r>
              <a:rPr kumimoji="0" lang="zh-CN" altLang="en-US" sz="1333" b="0" i="0" u="none" strike="noStrike" kern="1200" cap="none" spc="0" normalizeH="0" baseline="0" noProof="0" dirty="0">
                <a:ln>
                  <a:noFill/>
                </a:ln>
                <a:solidFill>
                  <a:srgbClr val="000000"/>
                </a:solidFill>
                <a:effectLst/>
                <a:uLnTx/>
                <a:uFillTx/>
                <a:latin typeface="+mn-lt"/>
                <a:ea typeface="+mn-ea"/>
                <a:cs typeface="+mn-ea"/>
                <a:sym typeface="+mn-lt"/>
              </a:rPr>
              <a:t>系统中的计算框架</a:t>
            </a:r>
            <a:r>
              <a:rPr kumimoji="0" lang="en-US" altLang="zh-CN" sz="1333" b="0" i="0" u="none" strike="noStrike" kern="1200" cap="none" spc="0" normalizeH="0" baseline="0" noProof="0" dirty="0" err="1">
                <a:ln>
                  <a:noFill/>
                </a:ln>
                <a:solidFill>
                  <a:srgbClr val="000000"/>
                </a:solidFill>
                <a:effectLst/>
                <a:uLnTx/>
                <a:uFillTx/>
                <a:latin typeface="+mn-lt"/>
                <a:ea typeface="+mn-ea"/>
                <a:cs typeface="+mn-ea"/>
                <a:sym typeface="+mn-lt"/>
              </a:rPr>
              <a:t>mapreduce</a:t>
            </a:r>
            <a:r>
              <a:rPr kumimoji="0" lang="zh-CN" altLang="en-US" sz="1333" b="0" i="0" u="none" strike="noStrike" kern="1200" cap="none" spc="0" normalizeH="0" baseline="0" noProof="0" dirty="0">
                <a:ln>
                  <a:noFill/>
                </a:ln>
                <a:solidFill>
                  <a:srgbClr val="000000"/>
                </a:solidFill>
                <a:effectLst/>
                <a:uLnTx/>
                <a:uFillTx/>
                <a:latin typeface="+mn-lt"/>
                <a:ea typeface="+mn-ea"/>
                <a:cs typeface="+mn-ea"/>
                <a:sym typeface="+mn-lt"/>
              </a:rPr>
              <a:t>和</a:t>
            </a:r>
            <a:r>
              <a:rPr kumimoji="0" lang="en-US" altLang="zh-CN" sz="1333" b="0" i="0" u="none" strike="noStrike" kern="1200" cap="none" spc="0" normalizeH="0" baseline="0" noProof="0" dirty="0">
                <a:ln>
                  <a:noFill/>
                </a:ln>
                <a:solidFill>
                  <a:srgbClr val="000000"/>
                </a:solidFill>
                <a:effectLst/>
                <a:uLnTx/>
                <a:uFillTx/>
                <a:latin typeface="+mn-lt"/>
                <a:ea typeface="+mn-ea"/>
                <a:cs typeface="+mn-ea"/>
                <a:sym typeface="+mn-lt"/>
              </a:rPr>
              <a:t>spark </a:t>
            </a:r>
            <a:r>
              <a:rPr kumimoji="0" lang="zh-CN" altLang="en-US" sz="1333" b="0" i="0" u="none" strike="noStrike" kern="1200" cap="none" spc="0" normalizeH="0" baseline="0" noProof="0" dirty="0">
                <a:ln>
                  <a:noFill/>
                </a:ln>
                <a:solidFill>
                  <a:srgbClr val="000000"/>
                </a:solidFill>
                <a:effectLst/>
                <a:uLnTx/>
                <a:uFillTx/>
                <a:latin typeface="+mn-lt"/>
                <a:ea typeface="+mn-ea"/>
                <a:cs typeface="+mn-ea"/>
                <a:sym typeface="+mn-lt"/>
              </a:rPr>
              <a:t>系统中作为大数据的计算框架的运行模式的差异以及运行效率的区别，并且逐渐了解到</a:t>
            </a:r>
            <a:r>
              <a:rPr kumimoji="0" lang="en-US" altLang="zh-CN" sz="1333" b="0" i="0" u="none" strike="noStrike" kern="1200" cap="none" spc="0" normalizeH="0" baseline="0" noProof="0" dirty="0">
                <a:ln>
                  <a:noFill/>
                </a:ln>
                <a:solidFill>
                  <a:srgbClr val="000000"/>
                </a:solidFill>
                <a:effectLst/>
                <a:uLnTx/>
                <a:uFillTx/>
                <a:latin typeface="+mn-lt"/>
                <a:ea typeface="+mn-ea"/>
                <a:cs typeface="+mn-ea"/>
                <a:sym typeface="+mn-lt"/>
              </a:rPr>
              <a:t>spark Engine</a:t>
            </a:r>
            <a:r>
              <a:rPr kumimoji="0" lang="zh-CN" altLang="en-US" sz="1333" b="0" i="0" u="none" strike="noStrike" kern="1200" cap="none" spc="0" normalizeH="0" baseline="0" noProof="0" dirty="0">
                <a:ln>
                  <a:noFill/>
                </a:ln>
                <a:solidFill>
                  <a:srgbClr val="000000"/>
                </a:solidFill>
                <a:effectLst/>
                <a:uLnTx/>
                <a:uFillTx/>
                <a:latin typeface="+mn-lt"/>
                <a:ea typeface="+mn-ea"/>
                <a:cs typeface="+mn-ea"/>
                <a:sym typeface="+mn-lt"/>
              </a:rPr>
              <a:t>作为计算框架所具有的优点，能在单独的一个物理机器节点上面运行多个任务，而基于内存的运行模式也是</a:t>
            </a:r>
            <a:r>
              <a:rPr kumimoji="0" lang="en-US" altLang="zh-CN" sz="1333" b="0" i="0" u="none" strike="noStrike" kern="1200" cap="none" spc="0" normalizeH="0" baseline="0" noProof="0" dirty="0">
                <a:ln>
                  <a:noFill/>
                </a:ln>
                <a:solidFill>
                  <a:srgbClr val="000000"/>
                </a:solidFill>
                <a:effectLst/>
                <a:uLnTx/>
                <a:uFillTx/>
                <a:latin typeface="+mn-lt"/>
                <a:ea typeface="+mn-ea"/>
                <a:cs typeface="+mn-ea"/>
                <a:sym typeface="+mn-lt"/>
              </a:rPr>
              <a:t>spark</a:t>
            </a:r>
            <a:r>
              <a:rPr kumimoji="0" lang="zh-CN" altLang="en-US" sz="1333" b="0" i="0" u="none" strike="noStrike" kern="1200" cap="none" spc="0" normalizeH="0" baseline="0" noProof="0" dirty="0">
                <a:ln>
                  <a:noFill/>
                </a:ln>
                <a:solidFill>
                  <a:srgbClr val="000000"/>
                </a:solidFill>
                <a:effectLst/>
                <a:uLnTx/>
                <a:uFillTx/>
                <a:latin typeface="+mn-lt"/>
                <a:ea typeface="+mn-ea"/>
                <a:cs typeface="+mn-ea"/>
                <a:sym typeface="+mn-lt"/>
              </a:rPr>
              <a:t>运算的效率如此之高的原因</a:t>
            </a:r>
            <a:endParaRPr kumimoji="0" lang="en-US" altLang="zh-CN" sz="1333" b="0" i="0" u="none" strike="noStrike" kern="1200" cap="none" spc="0" normalizeH="0" baseline="0" noProof="0" dirty="0">
              <a:ln>
                <a:noFill/>
              </a:ln>
              <a:solidFill>
                <a:srgbClr val="000000"/>
              </a:solidFill>
              <a:effectLst/>
              <a:uLnTx/>
              <a:uFillTx/>
              <a:latin typeface="+mn-lt"/>
              <a:ea typeface="+mn-ea"/>
              <a:cs typeface="+mn-ea"/>
              <a:sym typeface="+mn-lt"/>
            </a:endParaRPr>
          </a:p>
          <a:p>
            <a:pPr lvl="0">
              <a:lnSpc>
                <a:spcPct val="130000"/>
              </a:lnSpc>
              <a:defRPr/>
            </a:pPr>
            <a:r>
              <a:rPr lang="zh-CN" altLang="en-US" sz="1333" dirty="0">
                <a:solidFill>
                  <a:srgbClr val="000000"/>
                </a:solidFill>
                <a:cs typeface="+mn-ea"/>
                <a:sym typeface="+mn-lt"/>
              </a:rPr>
              <a:t>但同时，这种模式也让</a:t>
            </a:r>
            <a:r>
              <a:rPr lang="en-US" altLang="zh-CN" sz="1333" dirty="0">
                <a:solidFill>
                  <a:srgbClr val="000000"/>
                </a:solidFill>
                <a:cs typeface="+mn-ea"/>
                <a:sym typeface="+mn-lt"/>
              </a:rPr>
              <a:t>spark</a:t>
            </a:r>
            <a:r>
              <a:rPr lang="zh-CN" altLang="en-US" sz="1333" dirty="0">
                <a:solidFill>
                  <a:srgbClr val="000000"/>
                </a:solidFill>
                <a:cs typeface="+mn-ea"/>
                <a:sym typeface="+mn-lt"/>
              </a:rPr>
              <a:t>在计算大量数据的时候容易出现内存溢出问题等等，同时，对整个</a:t>
            </a:r>
            <a:r>
              <a:rPr lang="en-US" altLang="zh-CN" sz="1333" dirty="0">
                <a:solidFill>
                  <a:srgbClr val="000000"/>
                </a:solidFill>
                <a:cs typeface="+mn-ea"/>
                <a:sym typeface="+mn-lt"/>
              </a:rPr>
              <a:t>spark</a:t>
            </a:r>
            <a:r>
              <a:rPr lang="zh-CN" altLang="en-US" sz="1333" dirty="0">
                <a:solidFill>
                  <a:srgbClr val="000000"/>
                </a:solidFill>
                <a:cs typeface="+mn-ea"/>
                <a:sym typeface="+mn-lt"/>
              </a:rPr>
              <a:t>架构我们也进行了一定的了解</a:t>
            </a:r>
            <a:endParaRPr kumimoji="0" lang="zh-CN" altLang="en-US" sz="1333" b="0" i="0" u="none" strike="noStrike" kern="1200" cap="none" spc="0" normalizeH="0" baseline="0" noProof="0" dirty="0">
              <a:ln>
                <a:noFill/>
              </a:ln>
              <a:solidFill>
                <a:srgbClr val="000000"/>
              </a:solidFill>
              <a:effectLst/>
              <a:uLnTx/>
              <a:uFillTx/>
              <a:latin typeface="+mn-lt"/>
              <a:ea typeface="+mn-ea"/>
              <a:cs typeface="+mn-ea"/>
              <a:sym typeface="+mn-lt"/>
            </a:endParaRPr>
          </a:p>
        </p:txBody>
      </p:sp>
      <p:sp>
        <p:nvSpPr>
          <p:cNvPr id="29" name="五边形 28"/>
          <p:cNvSpPr/>
          <p:nvPr/>
        </p:nvSpPr>
        <p:spPr>
          <a:xfrm>
            <a:off x="186081" y="1372496"/>
            <a:ext cx="2487723" cy="608589"/>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zh-CN" sz="1867" b="0" i="0" u="none" strike="noStrike" kern="0" cap="none" spc="0" normalizeH="0" baseline="0" noProof="0" dirty="0">
              <a:ln>
                <a:noFill/>
              </a:ln>
              <a:solidFill>
                <a:srgbClr val="FFFFFF"/>
              </a:solidFill>
              <a:effectLst/>
              <a:uLnTx/>
              <a:uFillTx/>
              <a:cs typeface="+mn-ea"/>
              <a:sym typeface="+mn-lt"/>
            </a:endParaRPr>
          </a:p>
        </p:txBody>
      </p:sp>
      <p:sp>
        <p:nvSpPr>
          <p:cNvPr id="32" name="矩形 31"/>
          <p:cNvSpPr/>
          <p:nvPr/>
        </p:nvSpPr>
        <p:spPr>
          <a:xfrm>
            <a:off x="186079" y="2047760"/>
            <a:ext cx="3548810" cy="4286250"/>
          </a:xfrm>
          <a:prstGeom prst="rect">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a:ln>
                <a:noFill/>
              </a:ln>
              <a:solidFill>
                <a:srgbClr val="000000"/>
              </a:solidFill>
              <a:effectLst/>
              <a:uLnTx/>
              <a:uFillTx/>
              <a:cs typeface="+mn-ea"/>
              <a:sym typeface="+mn-lt"/>
            </a:endParaRPr>
          </a:p>
        </p:txBody>
      </p:sp>
      <p:sp>
        <p:nvSpPr>
          <p:cNvPr id="38" name="矩形 37"/>
          <p:cNvSpPr/>
          <p:nvPr/>
        </p:nvSpPr>
        <p:spPr>
          <a:xfrm>
            <a:off x="186080" y="1368932"/>
            <a:ext cx="2230267" cy="872098"/>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a:ln>
                  <a:noFill/>
                </a:ln>
                <a:solidFill>
                  <a:srgbClr val="FFFFFF"/>
                </a:solidFill>
                <a:effectLst/>
                <a:uLnTx/>
                <a:uFillTx/>
                <a:cs typeface="+mn-ea"/>
                <a:sym typeface="+mn-lt"/>
              </a:rPr>
              <a:t> 1</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zh-CN" sz="1867" b="0" i="0" u="none" strike="noStrike" kern="0" cap="none" spc="0" normalizeH="0" baseline="0" noProof="0" dirty="0">
              <a:ln>
                <a:noFill/>
              </a:ln>
              <a:solidFill>
                <a:srgbClr val="FFFFFF"/>
              </a:solidFill>
              <a:effectLst/>
              <a:uLnTx/>
              <a:uFillTx/>
              <a:cs typeface="+mn-ea"/>
              <a:sym typeface="+mn-lt"/>
            </a:endParaRPr>
          </a:p>
        </p:txBody>
      </p:sp>
      <p:sp>
        <p:nvSpPr>
          <p:cNvPr id="5" name="文本占位符 4"/>
          <p:cNvSpPr>
            <a:spLocks noGrp="1"/>
          </p:cNvSpPr>
          <p:nvPr>
            <p:ph type="body" sz="quarter" idx="14"/>
          </p:nvPr>
        </p:nvSpPr>
        <p:spPr>
          <a:xfrm>
            <a:off x="800385" y="416182"/>
            <a:ext cx="907617" cy="781752"/>
          </a:xfrm>
        </p:spPr>
        <p:txBody>
          <a:bodyPr/>
          <a:lstStyle/>
          <a:p>
            <a:r>
              <a:rPr lang="en-US" altLang="zh-CN" dirty="0"/>
              <a:t>5</a:t>
            </a:r>
            <a:endParaRPr lang="zh-CN" altLang="en-US" dirty="0"/>
          </a:p>
        </p:txBody>
      </p:sp>
      <p:sp>
        <p:nvSpPr>
          <p:cNvPr id="6" name="文本占位符 5"/>
          <p:cNvSpPr>
            <a:spLocks noGrp="1"/>
          </p:cNvSpPr>
          <p:nvPr>
            <p:ph type="body" sz="quarter" idx="15"/>
          </p:nvPr>
        </p:nvSpPr>
        <p:spPr>
          <a:xfrm>
            <a:off x="1708002" y="588519"/>
            <a:ext cx="4541923" cy="504241"/>
          </a:xfrm>
        </p:spPr>
        <p:txBody>
          <a:bodyPr/>
          <a:lstStyle/>
          <a:p>
            <a:r>
              <a:rPr lang="zh-CN" altLang="en-US" dirty="0"/>
              <a:t>问题挑战</a:t>
            </a:r>
          </a:p>
        </p:txBody>
      </p:sp>
      <p:sp>
        <p:nvSpPr>
          <p:cNvPr id="22" name="五边形 28">
            <a:extLst>
              <a:ext uri="{FF2B5EF4-FFF2-40B4-BE49-F238E27FC236}">
                <a16:creationId xmlns:a16="http://schemas.microsoft.com/office/drawing/2014/main" id="{86F2E86A-E179-47AF-A7FC-4ECBCA4889BA}"/>
              </a:ext>
            </a:extLst>
          </p:cNvPr>
          <p:cNvSpPr/>
          <p:nvPr/>
        </p:nvSpPr>
        <p:spPr>
          <a:xfrm>
            <a:off x="3853283" y="1359655"/>
            <a:ext cx="2487723" cy="608589"/>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zh-CN" sz="1867" b="0" i="0" u="none" strike="noStrike" kern="0" cap="none" spc="0" normalizeH="0" baseline="0" noProof="0" dirty="0">
              <a:ln>
                <a:noFill/>
              </a:ln>
              <a:solidFill>
                <a:srgbClr val="FFFFFF"/>
              </a:solidFill>
              <a:effectLst/>
              <a:uLnTx/>
              <a:uFillTx/>
              <a:cs typeface="+mn-ea"/>
              <a:sym typeface="+mn-lt"/>
            </a:endParaRPr>
          </a:p>
        </p:txBody>
      </p:sp>
      <p:sp>
        <p:nvSpPr>
          <p:cNvPr id="23" name="矩形 22">
            <a:extLst>
              <a:ext uri="{FF2B5EF4-FFF2-40B4-BE49-F238E27FC236}">
                <a16:creationId xmlns:a16="http://schemas.microsoft.com/office/drawing/2014/main" id="{EDABC25C-6F26-488F-A6BD-79DE225261E8}"/>
              </a:ext>
            </a:extLst>
          </p:cNvPr>
          <p:cNvSpPr/>
          <p:nvPr/>
        </p:nvSpPr>
        <p:spPr>
          <a:xfrm>
            <a:off x="3840513" y="2042608"/>
            <a:ext cx="2487724" cy="4286250"/>
          </a:xfrm>
          <a:prstGeom prst="rect">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a:ln>
                <a:noFill/>
              </a:ln>
              <a:solidFill>
                <a:srgbClr val="000000"/>
              </a:solidFill>
              <a:effectLst/>
              <a:uLnTx/>
              <a:uFillTx/>
              <a:cs typeface="+mn-ea"/>
              <a:sym typeface="+mn-lt"/>
            </a:endParaRPr>
          </a:p>
        </p:txBody>
      </p:sp>
      <p:sp>
        <p:nvSpPr>
          <p:cNvPr id="24" name="矩形 23">
            <a:extLst>
              <a:ext uri="{FF2B5EF4-FFF2-40B4-BE49-F238E27FC236}">
                <a16:creationId xmlns:a16="http://schemas.microsoft.com/office/drawing/2014/main" id="{201C3700-6692-4778-8E39-597EBB891CB5}"/>
              </a:ext>
            </a:extLst>
          </p:cNvPr>
          <p:cNvSpPr/>
          <p:nvPr/>
        </p:nvSpPr>
        <p:spPr>
          <a:xfrm>
            <a:off x="4097970" y="1244675"/>
            <a:ext cx="2350649" cy="872098"/>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a:ln>
                  <a:noFill/>
                </a:ln>
                <a:solidFill>
                  <a:srgbClr val="FFFFFF"/>
                </a:solidFill>
                <a:effectLst/>
                <a:uLnTx/>
                <a:uFillTx/>
                <a:cs typeface="+mn-ea"/>
                <a:sym typeface="+mn-lt"/>
              </a:rPr>
              <a:t> 2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zh-CN" sz="1867" b="0" i="0" u="none" strike="noStrike" kern="0" cap="none" spc="0" normalizeH="0" baseline="0" noProof="0" dirty="0">
              <a:ln>
                <a:noFill/>
              </a:ln>
              <a:solidFill>
                <a:srgbClr val="FFFFFF"/>
              </a:solidFill>
              <a:effectLst/>
              <a:uLnTx/>
              <a:uFillTx/>
              <a:cs typeface="+mn-ea"/>
              <a:sym typeface="+mn-lt"/>
            </a:endParaRPr>
          </a:p>
        </p:txBody>
      </p:sp>
      <p:sp>
        <p:nvSpPr>
          <p:cNvPr id="9" name="文本框 8">
            <a:extLst>
              <a:ext uri="{FF2B5EF4-FFF2-40B4-BE49-F238E27FC236}">
                <a16:creationId xmlns:a16="http://schemas.microsoft.com/office/drawing/2014/main" id="{F8113226-7B16-467B-BC90-3BFB4E1B30EE}"/>
              </a:ext>
            </a:extLst>
          </p:cNvPr>
          <p:cNvSpPr txBox="1"/>
          <p:nvPr/>
        </p:nvSpPr>
        <p:spPr>
          <a:xfrm>
            <a:off x="4006531" y="2042608"/>
            <a:ext cx="2181228" cy="4390113"/>
          </a:xfrm>
          <a:prstGeom prst="rect">
            <a:avLst/>
          </a:prstGeom>
          <a:noFill/>
        </p:spPr>
        <p:txBody>
          <a:bodyPr wrap="square" rtlCol="0">
            <a:spAutoFit/>
          </a:bodyPr>
          <a:lstStyle/>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在配置</a:t>
            </a:r>
            <a:r>
              <a:rPr lang="en-US" altLang="zh-CN" sz="1200" kern="0" dirty="0" err="1">
                <a:latin typeface="微软雅黑" panose="020B0503020204020204" pitchFamily="34" charset="-122"/>
                <a:ea typeface="微软雅黑" panose="020B0503020204020204" pitchFamily="34" charset="-122"/>
                <a:cs typeface="+mn-ea"/>
                <a:sym typeface="+mn-lt"/>
              </a:rPr>
              <a:t>hadoop</a:t>
            </a:r>
            <a:r>
              <a:rPr lang="zh-CN" altLang="en-US" sz="1200" kern="0" dirty="0">
                <a:latin typeface="微软雅黑" panose="020B0503020204020204" pitchFamily="34" charset="-122"/>
                <a:ea typeface="微软雅黑" panose="020B0503020204020204" pitchFamily="34" charset="-122"/>
                <a:cs typeface="+mn-ea"/>
                <a:sym typeface="+mn-lt"/>
              </a:rPr>
              <a:t>集群的过程中，我们所选择的</a:t>
            </a:r>
            <a:r>
              <a:rPr lang="en-US" altLang="zh-CN" sz="1200" kern="0" dirty="0">
                <a:latin typeface="微软雅黑" panose="020B0503020204020204" pitchFamily="34" charset="-122"/>
                <a:ea typeface="微软雅黑" panose="020B0503020204020204" pitchFamily="34" charset="-122"/>
                <a:cs typeface="+mn-ea"/>
                <a:sym typeface="+mn-lt"/>
              </a:rPr>
              <a:t>Hadoop</a:t>
            </a:r>
            <a:r>
              <a:rPr lang="zh-CN" altLang="en-US" sz="1200" kern="0" dirty="0">
                <a:latin typeface="微软雅黑" panose="020B0503020204020204" pitchFamily="34" charset="-122"/>
                <a:ea typeface="微软雅黑" panose="020B0503020204020204" pitchFamily="34" charset="-122"/>
                <a:cs typeface="+mn-ea"/>
                <a:sym typeface="+mn-lt"/>
              </a:rPr>
              <a:t>版本为新版本，而我们在配置这个集群的时候所参考的教程中，所使用的</a:t>
            </a:r>
            <a:r>
              <a:rPr lang="en-US" altLang="zh-CN" sz="1200" kern="0" dirty="0">
                <a:latin typeface="微软雅黑" panose="020B0503020204020204" pitchFamily="34" charset="-122"/>
                <a:ea typeface="微软雅黑" panose="020B0503020204020204" pitchFamily="34" charset="-122"/>
                <a:cs typeface="+mn-ea"/>
                <a:sym typeface="+mn-lt"/>
              </a:rPr>
              <a:t>Hadoop</a:t>
            </a:r>
            <a:r>
              <a:rPr lang="zh-CN" altLang="en-US" sz="1200" kern="0" dirty="0">
                <a:latin typeface="微软雅黑" panose="020B0503020204020204" pitchFamily="34" charset="-122"/>
                <a:ea typeface="微软雅黑" panose="020B0503020204020204" pitchFamily="34" charset="-122"/>
                <a:cs typeface="+mn-ea"/>
                <a:sym typeface="+mn-lt"/>
              </a:rPr>
              <a:t>版本为旧版本，所以原配置文件中名为</a:t>
            </a:r>
            <a:r>
              <a:rPr lang="en-US" altLang="zh-CN" sz="1200" kern="0" dirty="0">
                <a:latin typeface="微软雅黑" panose="020B0503020204020204" pitchFamily="34" charset="-122"/>
                <a:ea typeface="微软雅黑" panose="020B0503020204020204" pitchFamily="34" charset="-122"/>
                <a:cs typeface="+mn-ea"/>
                <a:sym typeface="+mn-lt"/>
              </a:rPr>
              <a:t>slave</a:t>
            </a:r>
            <a:r>
              <a:rPr lang="zh-CN" altLang="en-US" sz="1200" kern="0" dirty="0">
                <a:latin typeface="微软雅黑" panose="020B0503020204020204" pitchFamily="34" charset="-122"/>
                <a:ea typeface="微软雅黑" panose="020B0503020204020204" pitchFamily="34" charset="-122"/>
                <a:cs typeface="+mn-ea"/>
                <a:sym typeface="+mn-lt"/>
              </a:rPr>
              <a:t>的文件在版本不同的条件中名字由原来的</a:t>
            </a:r>
            <a:r>
              <a:rPr lang="en-US" altLang="zh-CN" sz="1200" kern="0" dirty="0">
                <a:latin typeface="微软雅黑" panose="020B0503020204020204" pitchFamily="34" charset="-122"/>
                <a:ea typeface="微软雅黑" panose="020B0503020204020204" pitchFamily="34" charset="-122"/>
                <a:cs typeface="+mn-ea"/>
                <a:sym typeface="+mn-lt"/>
              </a:rPr>
              <a:t>slave</a:t>
            </a:r>
            <a:r>
              <a:rPr lang="zh-CN" altLang="en-US" sz="1200" kern="0" dirty="0">
                <a:latin typeface="微软雅黑" panose="020B0503020204020204" pitchFamily="34" charset="-122"/>
                <a:ea typeface="微软雅黑" panose="020B0503020204020204" pitchFamily="34" charset="-122"/>
                <a:cs typeface="+mn-ea"/>
                <a:sym typeface="+mn-lt"/>
              </a:rPr>
              <a:t>改成了</a:t>
            </a:r>
            <a:r>
              <a:rPr lang="en-US" altLang="zh-CN" sz="1200" kern="0" dirty="0">
                <a:latin typeface="微软雅黑" panose="020B0503020204020204" pitchFamily="34" charset="-122"/>
                <a:ea typeface="微软雅黑" panose="020B0503020204020204" pitchFamily="34" charset="-122"/>
                <a:cs typeface="+mn-ea"/>
                <a:sym typeface="+mn-lt"/>
              </a:rPr>
              <a:t>worker</a:t>
            </a:r>
            <a:r>
              <a:rPr lang="zh-CN" altLang="en-US" sz="1200" kern="0" dirty="0">
                <a:latin typeface="微软雅黑" panose="020B0503020204020204" pitchFamily="34" charset="-122"/>
                <a:ea typeface="微软雅黑" panose="020B0503020204020204" pitchFamily="34" charset="-122"/>
                <a:cs typeface="+mn-ea"/>
                <a:sym typeface="+mn-lt"/>
              </a:rPr>
              <a:t>，所以我们在这里找</a:t>
            </a:r>
            <a:r>
              <a:rPr lang="en-US" altLang="zh-CN" sz="1200" kern="0" dirty="0">
                <a:latin typeface="微软雅黑" panose="020B0503020204020204" pitchFamily="34" charset="-122"/>
                <a:ea typeface="微软雅黑" panose="020B0503020204020204" pitchFamily="34" charset="-122"/>
                <a:cs typeface="+mn-ea"/>
                <a:sym typeface="+mn-lt"/>
              </a:rPr>
              <a:t>slave</a:t>
            </a:r>
            <a:r>
              <a:rPr lang="zh-CN" altLang="en-US" sz="1200" kern="0" dirty="0">
                <a:latin typeface="微软雅黑" panose="020B0503020204020204" pitchFamily="34" charset="-122"/>
                <a:ea typeface="微软雅黑" panose="020B0503020204020204" pitchFamily="34" charset="-122"/>
                <a:cs typeface="+mn-ea"/>
                <a:sym typeface="+mn-lt"/>
              </a:rPr>
              <a:t>文件耗费了比较多的功夫，配置环境时出现了停滞的问题，这也让我们在接下来的环境配置过程中把版本的更新所带来的环境配置中那个可能出现的一些问题作为了重点考虑的问题，以防出现上面这种小问题却给我们造成了十分大的干扰。</a:t>
            </a:r>
          </a:p>
        </p:txBody>
      </p:sp>
      <p:sp>
        <p:nvSpPr>
          <p:cNvPr id="45" name="文本框 8">
            <a:extLst>
              <a:ext uri="{FF2B5EF4-FFF2-40B4-BE49-F238E27FC236}">
                <a16:creationId xmlns:a16="http://schemas.microsoft.com/office/drawing/2014/main" id="{81133E8B-816B-4F1E-A3AC-36CBEABB6788}"/>
              </a:ext>
            </a:extLst>
          </p:cNvPr>
          <p:cNvSpPr txBox="1"/>
          <p:nvPr/>
        </p:nvSpPr>
        <p:spPr>
          <a:xfrm>
            <a:off x="6691318" y="2140766"/>
            <a:ext cx="5210740" cy="398974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30000"/>
              </a:lnSpc>
              <a:defRPr/>
            </a:pPr>
            <a:r>
              <a:rPr lang="en-US" altLang="zh-CN" sz="1400" dirty="0"/>
              <a:t>1.</a:t>
            </a:r>
            <a:r>
              <a:rPr lang="zh-CN" altLang="en-US" sz="1400" dirty="0"/>
              <a:t>配置</a:t>
            </a:r>
            <a:r>
              <a:rPr lang="en-US" altLang="zh-CN" sz="1400" dirty="0"/>
              <a:t>Hadoop</a:t>
            </a:r>
            <a:r>
              <a:rPr lang="zh-CN" altLang="en-US" sz="1400" dirty="0"/>
              <a:t>集群</a:t>
            </a:r>
            <a:r>
              <a:rPr lang="en-US" altLang="zh-CN" sz="1400" dirty="0"/>
              <a:t>/</a:t>
            </a:r>
            <a:r>
              <a:rPr lang="zh-CN" altLang="en-US" sz="1400" dirty="0"/>
              <a:t>分布式环境</a:t>
            </a:r>
            <a:r>
              <a:rPr lang="en-US" altLang="zh-CN" sz="1400" dirty="0" err="1"/>
              <a:t>NameNode</a:t>
            </a:r>
            <a:r>
              <a:rPr lang="zh-CN" altLang="en-US" sz="1400" dirty="0"/>
              <a:t>与</a:t>
            </a:r>
            <a:r>
              <a:rPr lang="en-US" altLang="zh-CN" sz="1400" dirty="0" err="1"/>
              <a:t>DateNode</a:t>
            </a:r>
            <a:r>
              <a:rPr lang="zh-CN" altLang="en-US" sz="1400" dirty="0"/>
              <a:t>。我们设置了两台虚拟机，分别命名为</a:t>
            </a:r>
            <a:r>
              <a:rPr lang="en-US" altLang="zh-CN" sz="1400" dirty="0"/>
              <a:t>Master</a:t>
            </a:r>
            <a:r>
              <a:rPr lang="zh-CN" altLang="en-US" sz="1400" dirty="0"/>
              <a:t>、</a:t>
            </a:r>
            <a:r>
              <a:rPr lang="en-US" altLang="zh-CN" sz="1400" dirty="0"/>
              <a:t>Slave1.</a:t>
            </a:r>
            <a:r>
              <a:rPr lang="zh-CN" altLang="en-US" sz="1400" dirty="0"/>
              <a:t>我们将</a:t>
            </a:r>
            <a:r>
              <a:rPr lang="en-US" altLang="zh-CN" sz="1400" dirty="0"/>
              <a:t>Master</a:t>
            </a:r>
            <a:r>
              <a:rPr lang="zh-CN" altLang="en-US" sz="1400" dirty="0"/>
              <a:t>仅作为</a:t>
            </a:r>
            <a:r>
              <a:rPr lang="en-US" altLang="zh-CN" sz="1400" dirty="0" err="1"/>
              <a:t>Namenode</a:t>
            </a:r>
            <a:r>
              <a:rPr lang="zh-CN" altLang="en-US" sz="1400" dirty="0"/>
              <a:t>使用，</a:t>
            </a:r>
            <a:r>
              <a:rPr lang="en-US" altLang="zh-CN" sz="1400" dirty="0"/>
              <a:t>Slave1</a:t>
            </a:r>
            <a:r>
              <a:rPr lang="zh-CN" altLang="en-US" sz="1400" dirty="0"/>
              <a:t>作为</a:t>
            </a:r>
            <a:r>
              <a:rPr lang="en-US" altLang="zh-CN" sz="1400" dirty="0" err="1"/>
              <a:t>DateNode</a:t>
            </a:r>
            <a:r>
              <a:rPr lang="zh-CN" altLang="en-US" sz="1400" dirty="0"/>
              <a:t>。</a:t>
            </a:r>
            <a:br>
              <a:rPr lang="zh-CN" altLang="en-US" sz="1400" dirty="0"/>
            </a:br>
            <a:r>
              <a:rPr lang="zh-CN" altLang="en-US" sz="1400" dirty="0"/>
              <a:t>关于</a:t>
            </a:r>
            <a:r>
              <a:rPr lang="en-US" altLang="zh-CN" sz="1400" dirty="0" err="1"/>
              <a:t>NameNode</a:t>
            </a:r>
            <a:r>
              <a:rPr lang="zh-CN" altLang="en-US" sz="1400" dirty="0"/>
              <a:t>与</a:t>
            </a:r>
            <a:r>
              <a:rPr lang="en-US" altLang="zh-CN" sz="1400" dirty="0" err="1"/>
              <a:t>DateNode</a:t>
            </a:r>
            <a:r>
              <a:rPr lang="zh-CN" altLang="en-US" sz="1400" dirty="0"/>
              <a:t>：</a:t>
            </a:r>
            <a:r>
              <a:rPr lang="en-US" altLang="zh-CN" sz="1400" dirty="0"/>
              <a:t>HDFS</a:t>
            </a:r>
            <a:r>
              <a:rPr lang="zh-CN" altLang="en-US" sz="1400" dirty="0"/>
              <a:t>集群有两类节点以管理节点</a:t>
            </a:r>
            <a:r>
              <a:rPr lang="en-US" altLang="zh-CN" sz="1400" dirty="0"/>
              <a:t>-</a:t>
            </a:r>
            <a:r>
              <a:rPr lang="zh-CN" altLang="en-US" sz="1400" dirty="0"/>
              <a:t>工作节点模式运行，即一个</a:t>
            </a:r>
            <a:r>
              <a:rPr lang="en-US" altLang="zh-CN" sz="1400" dirty="0" err="1"/>
              <a:t>namenode</a:t>
            </a:r>
            <a:r>
              <a:rPr lang="en-US" altLang="zh-CN" sz="1400" dirty="0"/>
              <a:t>(</a:t>
            </a:r>
            <a:r>
              <a:rPr lang="zh-CN" altLang="en-US" sz="1400" dirty="0"/>
              <a:t>管理节点</a:t>
            </a:r>
            <a:r>
              <a:rPr lang="en-US" altLang="zh-CN" sz="1400" dirty="0"/>
              <a:t>)</a:t>
            </a:r>
            <a:r>
              <a:rPr lang="zh-CN" altLang="en-US" sz="1400" dirty="0"/>
              <a:t>和多个</a:t>
            </a:r>
            <a:r>
              <a:rPr lang="en-US" altLang="zh-CN" sz="1400" dirty="0" err="1"/>
              <a:t>datanode</a:t>
            </a:r>
            <a:r>
              <a:rPr lang="en-US" altLang="zh-CN" sz="1400" dirty="0"/>
              <a:t>(</a:t>
            </a:r>
            <a:r>
              <a:rPr lang="zh-CN" altLang="en-US" sz="1400" dirty="0"/>
              <a:t>工作节点</a:t>
            </a:r>
            <a:r>
              <a:rPr lang="en-US" altLang="zh-CN" sz="1400" dirty="0"/>
              <a:t>)</a:t>
            </a:r>
            <a:r>
              <a:rPr lang="zh-CN" altLang="en-US" sz="1400" dirty="0"/>
              <a:t>。</a:t>
            </a:r>
            <a:r>
              <a:rPr lang="en-US" altLang="zh-CN" sz="1400" dirty="0" err="1"/>
              <a:t>namenode</a:t>
            </a:r>
            <a:r>
              <a:rPr lang="zh-CN" altLang="en-US" sz="1400" dirty="0"/>
              <a:t>管理文件系统的命名空间。它维护着文件系统树及整棵树内的所有文件和目录。这些信息以两个文件形式永久保存在本地磁盘上：命名空间镜像文件和编辑日志文件。</a:t>
            </a:r>
            <a:r>
              <a:rPr lang="en-US" altLang="zh-CN" sz="1400" dirty="0" err="1"/>
              <a:t>namenode</a:t>
            </a:r>
            <a:r>
              <a:rPr lang="zh-CN" altLang="en-US" sz="1400" dirty="0"/>
              <a:t>也记录着每个文件中各个块所在的数据节点信息，但是它并不会永久保存块的位置信息，因为这些信息会在系统启动时根据数据节点信息重建。</a:t>
            </a:r>
            <a:br>
              <a:rPr lang="zh-CN" altLang="en-US" sz="1400" dirty="0"/>
            </a:br>
            <a:r>
              <a:rPr lang="zh-CN" altLang="en-US" sz="1400" dirty="0"/>
              <a:t>在配置过程中，我们仅需配置</a:t>
            </a:r>
            <a:r>
              <a:rPr lang="en-US" altLang="zh-CN" sz="1400" dirty="0"/>
              <a:t>Master</a:t>
            </a:r>
            <a:r>
              <a:rPr lang="zh-CN" altLang="en-US" sz="1400" dirty="0"/>
              <a:t>节点，但由于前面配置了</a:t>
            </a:r>
            <a:r>
              <a:rPr lang="en-US" altLang="zh-CN" sz="1400" dirty="0"/>
              <a:t>SSH</a:t>
            </a:r>
            <a:r>
              <a:rPr lang="zh-CN" altLang="en-US" sz="1400" dirty="0"/>
              <a:t>免密登录，并且在操作时未</a:t>
            </a:r>
            <a:r>
              <a:rPr lang="en-US" altLang="zh-CN" sz="1400" dirty="0"/>
              <a:t>exit</a:t>
            </a:r>
            <a:r>
              <a:rPr lang="zh-CN" altLang="en-US" sz="1400" dirty="0"/>
              <a:t>退出登录，导致错误的修改了</a:t>
            </a:r>
            <a:r>
              <a:rPr lang="en-US" altLang="zh-CN" sz="1400" dirty="0"/>
              <a:t>Slave1</a:t>
            </a:r>
            <a:r>
              <a:rPr lang="zh-CN" altLang="en-US" sz="1400" dirty="0"/>
              <a:t>内容，以至于无法从</a:t>
            </a:r>
            <a:r>
              <a:rPr lang="en-US" altLang="zh-CN" sz="1400" dirty="0"/>
              <a:t>Master</a:t>
            </a:r>
            <a:r>
              <a:rPr lang="zh-CN" altLang="en-US" sz="1400" dirty="0"/>
              <a:t>复制文件到</a:t>
            </a:r>
            <a:r>
              <a:rPr lang="en-US" altLang="zh-CN" sz="1400" dirty="0"/>
              <a:t>Slave1</a:t>
            </a:r>
            <a:r>
              <a:rPr lang="zh-CN" altLang="en-US" sz="1400" dirty="0"/>
              <a:t>节点。</a:t>
            </a:r>
            <a:endParaRPr kumimoji="0" lang="zh-CN" altLang="en-US" sz="1333" b="0" i="0" u="none" strike="noStrike" kern="1200" cap="none" spc="0" normalizeH="0" baseline="0" noProof="0" dirty="0">
              <a:ln>
                <a:noFill/>
              </a:ln>
              <a:solidFill>
                <a:srgbClr val="000000"/>
              </a:solidFill>
              <a:effectLst/>
              <a:uLnTx/>
              <a:uFillTx/>
              <a:latin typeface="+mn-lt"/>
              <a:ea typeface="+mn-ea"/>
              <a:cs typeface="+mn-ea"/>
              <a:sym typeface="+mn-lt"/>
            </a:endParaRPr>
          </a:p>
        </p:txBody>
      </p:sp>
      <p:sp>
        <p:nvSpPr>
          <p:cNvPr id="46" name="五边形 28">
            <a:extLst>
              <a:ext uri="{FF2B5EF4-FFF2-40B4-BE49-F238E27FC236}">
                <a16:creationId xmlns:a16="http://schemas.microsoft.com/office/drawing/2014/main" id="{BB24618C-4140-48A4-AAA0-DC54038DE64F}"/>
              </a:ext>
            </a:extLst>
          </p:cNvPr>
          <p:cNvSpPr/>
          <p:nvPr/>
        </p:nvSpPr>
        <p:spPr>
          <a:xfrm>
            <a:off x="6585695" y="1322364"/>
            <a:ext cx="2487723" cy="608589"/>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zh-CN" sz="1867" b="0" i="0" u="none" strike="noStrike" kern="0" cap="none" spc="0" normalizeH="0" baseline="0" noProof="0" dirty="0">
              <a:ln>
                <a:noFill/>
              </a:ln>
              <a:solidFill>
                <a:srgbClr val="FFFFFF"/>
              </a:solidFill>
              <a:effectLst/>
              <a:uLnTx/>
              <a:uFillTx/>
              <a:cs typeface="+mn-ea"/>
              <a:sym typeface="+mn-lt"/>
            </a:endParaRPr>
          </a:p>
        </p:txBody>
      </p:sp>
      <p:sp>
        <p:nvSpPr>
          <p:cNvPr id="47" name="矩形 46">
            <a:extLst>
              <a:ext uri="{FF2B5EF4-FFF2-40B4-BE49-F238E27FC236}">
                <a16:creationId xmlns:a16="http://schemas.microsoft.com/office/drawing/2014/main" id="{F8A941B8-E801-4B70-B94A-A3E38DD4AE38}"/>
              </a:ext>
            </a:extLst>
          </p:cNvPr>
          <p:cNvSpPr/>
          <p:nvPr/>
        </p:nvSpPr>
        <p:spPr>
          <a:xfrm>
            <a:off x="6585693" y="1997628"/>
            <a:ext cx="5316365" cy="4286250"/>
          </a:xfrm>
          <a:prstGeom prst="rect">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a:ln>
                <a:noFill/>
              </a:ln>
              <a:solidFill>
                <a:srgbClr val="000000"/>
              </a:solidFill>
              <a:effectLst/>
              <a:uLnTx/>
              <a:uFillTx/>
              <a:cs typeface="+mn-ea"/>
              <a:sym typeface="+mn-lt"/>
            </a:endParaRPr>
          </a:p>
        </p:txBody>
      </p:sp>
      <p:sp>
        <p:nvSpPr>
          <p:cNvPr id="48" name="矩形 47">
            <a:extLst>
              <a:ext uri="{FF2B5EF4-FFF2-40B4-BE49-F238E27FC236}">
                <a16:creationId xmlns:a16="http://schemas.microsoft.com/office/drawing/2014/main" id="{DA395B0D-B533-425F-B798-0FFCBAFAF780}"/>
              </a:ext>
            </a:extLst>
          </p:cNvPr>
          <p:cNvSpPr/>
          <p:nvPr/>
        </p:nvSpPr>
        <p:spPr>
          <a:xfrm>
            <a:off x="6585694" y="1318800"/>
            <a:ext cx="2230267" cy="872098"/>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a:ln>
                  <a:noFill/>
                </a:ln>
                <a:solidFill>
                  <a:srgbClr val="FFFFFF"/>
                </a:solidFill>
                <a:effectLst/>
                <a:uLnTx/>
                <a:uFillTx/>
                <a:cs typeface="+mn-ea"/>
                <a:sym typeface="+mn-lt"/>
              </a:rPr>
              <a:t> </a:t>
            </a:r>
            <a:r>
              <a:rPr lang="en-US" altLang="zh-CN" sz="3200" b="1" kern="0" dirty="0">
                <a:solidFill>
                  <a:srgbClr val="FFFFFF"/>
                </a:solidFill>
                <a:cs typeface="+mn-ea"/>
                <a:sym typeface="+mn-lt"/>
              </a:rPr>
              <a:t>3</a:t>
            </a:r>
            <a:endParaRPr kumimoji="0" lang="en-US" altLang="zh-CN" sz="3200" b="1" i="0" u="none" strike="noStrike" kern="0" cap="none" spc="0" normalizeH="0" baseline="0" noProof="0" dirty="0">
              <a:ln>
                <a:noFill/>
              </a:ln>
              <a:solidFill>
                <a:srgbClr val="FFFFFF"/>
              </a:solidFill>
              <a:effectLst/>
              <a:uLnTx/>
              <a:uFillTx/>
              <a:cs typeface="+mn-ea"/>
              <a:sym typeface="+mn-lt"/>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zh-CN" sz="1867" b="0" i="0" u="none" strike="noStrike" kern="0" cap="none" spc="0" normalizeH="0" baseline="0" noProof="0" dirty="0">
              <a:ln>
                <a:noFill/>
              </a:ln>
              <a:solidFill>
                <a:srgbClr val="FFFFFF"/>
              </a:solidFill>
              <a:effectLst/>
              <a:uLnTx/>
              <a:uFillTx/>
              <a:cs typeface="+mn-ea"/>
              <a:sym typeface="+mn-lt"/>
            </a:endParaRPr>
          </a:p>
        </p:txBody>
      </p:sp>
    </p:spTree>
    <p:extLst>
      <p:ext uri="{BB962C8B-B14F-4D97-AF65-F5344CB8AC3E}">
        <p14:creationId xmlns:p14="http://schemas.microsoft.com/office/powerpoint/2010/main" val="1381234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2000" fill="hold"/>
                                        <p:tgtEl>
                                          <p:spTgt spid="29"/>
                                        </p:tgtEl>
                                        <p:attrNameLst>
                                          <p:attrName>r</p:attrName>
                                        </p:attrNameLst>
                                      </p:cBhvr>
                                    </p:animRot>
                                  </p:childTnLst>
                                </p:cTn>
                              </p:par>
                              <p:par>
                                <p:cTn id="7" presetID="14" presetClass="entr" presetSubtype="1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animEffect transition="in" filter="randombar(horizontal)">
                                      <p:cBhvr>
                                        <p:cTn id="9" dur="500"/>
                                        <p:tgtEl>
                                          <p:spTgt spid="26"/>
                                        </p:tgtEl>
                                      </p:cBhvr>
                                    </p:animEffect>
                                  </p:childTnLst>
                                </p:cTn>
                              </p:par>
                              <p:par>
                                <p:cTn id="10" presetID="8" presetClass="emph" presetSubtype="0" fill="hold" grpId="0" nodeType="withEffect">
                                  <p:stCondLst>
                                    <p:cond delay="0"/>
                                  </p:stCondLst>
                                  <p:childTnLst>
                                    <p:animRot by="21600000">
                                      <p:cBhvr>
                                        <p:cTn id="11" dur="2000" fill="hold"/>
                                        <p:tgtEl>
                                          <p:spTgt spid="22"/>
                                        </p:tgtEl>
                                        <p:attrNameLst>
                                          <p:attrName>r</p:attrName>
                                        </p:attrNameLst>
                                      </p:cBhvr>
                                    </p:animRot>
                                  </p:childTnLst>
                                </p:cTn>
                              </p:par>
                              <p:par>
                                <p:cTn id="12" presetID="14" presetClass="entr" presetSubtype="1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randombar(horizontal)">
                                      <p:cBhvr>
                                        <p:cTn id="14" dur="500"/>
                                        <p:tgtEl>
                                          <p:spTgt spid="9"/>
                                        </p:tgtEl>
                                      </p:cBhvr>
                                    </p:animEffect>
                                  </p:childTnLst>
                                </p:cTn>
                              </p:par>
                              <p:par>
                                <p:cTn id="15" presetID="8" presetClass="emph" presetSubtype="0" fill="hold" grpId="0" nodeType="withEffect">
                                  <p:stCondLst>
                                    <p:cond delay="0"/>
                                  </p:stCondLst>
                                  <p:childTnLst>
                                    <p:animRot by="21600000">
                                      <p:cBhvr>
                                        <p:cTn id="16" dur="2000" fill="hold"/>
                                        <p:tgtEl>
                                          <p:spTgt spid="46"/>
                                        </p:tgtEl>
                                        <p:attrNameLst>
                                          <p:attrName>r</p:attrName>
                                        </p:attrNameLst>
                                      </p:cBhvr>
                                    </p:animRot>
                                  </p:childTnLst>
                                </p:cTn>
                              </p:par>
                              <p:par>
                                <p:cTn id="17" presetID="14" presetClass="entr" presetSubtype="10" fill="hold" grpId="0" nodeType="with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randombar(horizontal)">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9" grpId="0" animBg="1"/>
      <p:bldP spid="22" grpId="0" animBg="1"/>
      <p:bldP spid="9" grpId="0"/>
      <p:bldP spid="45" grpId="0"/>
      <p:bldP spid="4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8"/>
          <p:cNvSpPr txBox="1"/>
          <p:nvPr/>
        </p:nvSpPr>
        <p:spPr>
          <a:xfrm>
            <a:off x="770675" y="2714888"/>
            <a:ext cx="6043782" cy="230928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30000"/>
              </a:lnSpc>
              <a:defRPr/>
            </a:pPr>
            <a:r>
              <a:rPr lang="en-US" altLang="zh-CN" sz="1400" dirty="0"/>
              <a:t>1.</a:t>
            </a:r>
            <a:r>
              <a:rPr lang="zh-CN" altLang="en-US" sz="1400" dirty="0"/>
              <a:t>首次启动</a:t>
            </a:r>
            <a:r>
              <a:rPr lang="en-US" altLang="zh-CN" sz="1400" dirty="0"/>
              <a:t>Hadoop</a:t>
            </a:r>
            <a:r>
              <a:rPr lang="zh-CN" altLang="en-US" sz="1400" dirty="0"/>
              <a:t>需要格式化</a:t>
            </a:r>
            <a:r>
              <a:rPr lang="en-US" altLang="zh-CN" sz="1400" dirty="0" err="1"/>
              <a:t>NameNode</a:t>
            </a:r>
            <a:r>
              <a:rPr lang="zh-CN" altLang="en-US" sz="1400" dirty="0"/>
              <a:t>。如果不是第一次启动，直接加载编辑日志和镜像文件到内存。</a:t>
            </a:r>
            <a:br>
              <a:rPr lang="zh-CN" altLang="en-US" sz="1400" dirty="0"/>
            </a:br>
            <a:r>
              <a:rPr lang="en-US" altLang="zh-CN" sz="1400" dirty="0"/>
              <a:t>HDFS</a:t>
            </a:r>
            <a:r>
              <a:rPr lang="zh-CN" altLang="en-US" sz="1400" dirty="0"/>
              <a:t>全称是</a:t>
            </a:r>
            <a:r>
              <a:rPr lang="en-US" altLang="zh-CN" sz="1400" dirty="0"/>
              <a:t>Hadoop Distributed File System</a:t>
            </a:r>
            <a:r>
              <a:rPr lang="zh-CN" altLang="en-US" sz="1400" dirty="0"/>
              <a:t>，是</a:t>
            </a:r>
            <a:r>
              <a:rPr lang="en-US" altLang="zh-CN" sz="1400" dirty="0"/>
              <a:t>Hadoop</a:t>
            </a:r>
            <a:r>
              <a:rPr lang="zh-CN" altLang="en-US" sz="1400" dirty="0"/>
              <a:t>的分布式文件系统。它由很多机器组成，每台机器上运行一个</a:t>
            </a:r>
            <a:r>
              <a:rPr lang="en-US" altLang="zh-CN" sz="1400" dirty="0" err="1"/>
              <a:t>DataNode</a:t>
            </a:r>
            <a:r>
              <a:rPr lang="zh-CN" altLang="en-US" sz="1400" dirty="0"/>
              <a:t>进程，负责管理一部分数据。然后有一台机器上运行了</a:t>
            </a:r>
            <a:r>
              <a:rPr lang="en-US" altLang="zh-CN" sz="1400" dirty="0" err="1"/>
              <a:t>NameNode</a:t>
            </a:r>
            <a:r>
              <a:rPr lang="zh-CN" altLang="en-US" sz="1400" dirty="0"/>
              <a:t>进程，</a:t>
            </a:r>
            <a:r>
              <a:rPr lang="en-US" altLang="zh-CN" sz="1400" dirty="0" err="1"/>
              <a:t>NameNode</a:t>
            </a:r>
            <a:r>
              <a:rPr lang="zh-CN" altLang="en-US" sz="1400" dirty="0"/>
              <a:t>大致可以认为是负责管理整个</a:t>
            </a:r>
            <a:r>
              <a:rPr lang="en-US" altLang="zh-CN" sz="1400" dirty="0"/>
              <a:t>HDFS</a:t>
            </a:r>
            <a:r>
              <a:rPr lang="zh-CN" altLang="en-US" sz="1400" dirty="0"/>
              <a:t>集群的这么一个进程，他里面存储了</a:t>
            </a:r>
            <a:r>
              <a:rPr lang="en-US" altLang="zh-CN" sz="1400" dirty="0"/>
              <a:t>HDFS</a:t>
            </a:r>
            <a:r>
              <a:rPr lang="zh-CN" altLang="en-US" sz="1400" dirty="0"/>
              <a:t>集群的所有元数据。然后有很多台机器，每台机器存储一部分数据！好，</a:t>
            </a:r>
            <a:r>
              <a:rPr lang="en-US" altLang="zh-CN" sz="1400" dirty="0"/>
              <a:t>HDFS</a:t>
            </a:r>
            <a:r>
              <a:rPr lang="zh-CN" altLang="en-US" sz="1400" dirty="0"/>
              <a:t>现在可以很好的存储和管理大量的数据了</a:t>
            </a:r>
            <a:endParaRPr kumimoji="0" lang="zh-CN" altLang="en-US" sz="1333" b="0" i="0" u="none" strike="noStrike" kern="1200" cap="none" spc="0" normalizeH="0" baseline="0" noProof="0" dirty="0">
              <a:ln>
                <a:noFill/>
              </a:ln>
              <a:solidFill>
                <a:srgbClr val="000000"/>
              </a:solidFill>
              <a:effectLst/>
              <a:uLnTx/>
              <a:uFillTx/>
              <a:latin typeface="+mn-lt"/>
              <a:ea typeface="+mn-ea"/>
              <a:cs typeface="+mn-ea"/>
              <a:sym typeface="+mn-lt"/>
            </a:endParaRPr>
          </a:p>
        </p:txBody>
      </p:sp>
      <p:sp>
        <p:nvSpPr>
          <p:cNvPr id="29" name="五边形 28"/>
          <p:cNvSpPr/>
          <p:nvPr/>
        </p:nvSpPr>
        <p:spPr>
          <a:xfrm>
            <a:off x="665052" y="1896486"/>
            <a:ext cx="2487723" cy="608589"/>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zh-CN" sz="1867" b="0" i="0" u="none" strike="noStrike" kern="0" cap="none" spc="0" normalizeH="0" baseline="0" noProof="0" dirty="0">
              <a:ln>
                <a:noFill/>
              </a:ln>
              <a:solidFill>
                <a:srgbClr val="FFFFFF"/>
              </a:solidFill>
              <a:effectLst/>
              <a:uLnTx/>
              <a:uFillTx/>
              <a:cs typeface="+mn-ea"/>
              <a:sym typeface="+mn-lt"/>
            </a:endParaRPr>
          </a:p>
        </p:txBody>
      </p:sp>
      <p:sp>
        <p:nvSpPr>
          <p:cNvPr id="32" name="矩形 31"/>
          <p:cNvSpPr/>
          <p:nvPr/>
        </p:nvSpPr>
        <p:spPr>
          <a:xfrm>
            <a:off x="665051" y="2571750"/>
            <a:ext cx="6465092" cy="4286250"/>
          </a:xfrm>
          <a:prstGeom prst="rect">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a:ln>
                <a:noFill/>
              </a:ln>
              <a:solidFill>
                <a:srgbClr val="000000"/>
              </a:solidFill>
              <a:effectLst/>
              <a:uLnTx/>
              <a:uFillTx/>
              <a:cs typeface="+mn-ea"/>
              <a:sym typeface="+mn-lt"/>
            </a:endParaRPr>
          </a:p>
        </p:txBody>
      </p:sp>
      <p:sp>
        <p:nvSpPr>
          <p:cNvPr id="38" name="矩形 37"/>
          <p:cNvSpPr/>
          <p:nvPr/>
        </p:nvSpPr>
        <p:spPr>
          <a:xfrm>
            <a:off x="665051" y="1892922"/>
            <a:ext cx="2230267" cy="872098"/>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a:ln>
                  <a:noFill/>
                </a:ln>
                <a:solidFill>
                  <a:srgbClr val="FFFFFF"/>
                </a:solidFill>
                <a:effectLst/>
                <a:uLnTx/>
                <a:uFillTx/>
                <a:cs typeface="+mn-ea"/>
                <a:sym typeface="+mn-lt"/>
              </a:rPr>
              <a:t> </a:t>
            </a:r>
            <a:r>
              <a:rPr lang="en-US" altLang="zh-CN" sz="3200" b="1" kern="0" dirty="0">
                <a:solidFill>
                  <a:srgbClr val="FFFFFF"/>
                </a:solidFill>
                <a:cs typeface="+mn-ea"/>
                <a:sym typeface="+mn-lt"/>
              </a:rPr>
              <a:t>4</a:t>
            </a:r>
            <a:endParaRPr kumimoji="0" lang="en-US" altLang="zh-CN" sz="3200" b="1" i="0" u="none" strike="noStrike" kern="0" cap="none" spc="0" normalizeH="0" baseline="0" noProof="0" dirty="0">
              <a:ln>
                <a:noFill/>
              </a:ln>
              <a:solidFill>
                <a:srgbClr val="FFFFFF"/>
              </a:solidFill>
              <a:effectLst/>
              <a:uLnTx/>
              <a:uFillTx/>
              <a:cs typeface="+mn-ea"/>
              <a:sym typeface="+mn-lt"/>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zh-CN" sz="1867" b="0" i="0" u="none" strike="noStrike" kern="0" cap="none" spc="0" normalizeH="0" baseline="0" noProof="0" dirty="0">
              <a:ln>
                <a:noFill/>
              </a:ln>
              <a:solidFill>
                <a:srgbClr val="FFFFFF"/>
              </a:solidFill>
              <a:effectLst/>
              <a:uLnTx/>
              <a:uFillTx/>
              <a:cs typeface="+mn-ea"/>
              <a:sym typeface="+mn-lt"/>
            </a:endParaRPr>
          </a:p>
        </p:txBody>
      </p:sp>
      <p:sp>
        <p:nvSpPr>
          <p:cNvPr id="5" name="文本占位符 4"/>
          <p:cNvSpPr>
            <a:spLocks noGrp="1"/>
          </p:cNvSpPr>
          <p:nvPr>
            <p:ph type="body" sz="quarter" idx="14"/>
          </p:nvPr>
        </p:nvSpPr>
        <p:spPr>
          <a:xfrm>
            <a:off x="800385" y="416182"/>
            <a:ext cx="907617" cy="781752"/>
          </a:xfrm>
        </p:spPr>
        <p:txBody>
          <a:bodyPr/>
          <a:lstStyle/>
          <a:p>
            <a:r>
              <a:rPr lang="en-US" altLang="zh-CN" dirty="0"/>
              <a:t>5</a:t>
            </a:r>
            <a:endParaRPr lang="zh-CN" altLang="en-US" dirty="0"/>
          </a:p>
        </p:txBody>
      </p:sp>
      <p:sp>
        <p:nvSpPr>
          <p:cNvPr id="6" name="文本占位符 5"/>
          <p:cNvSpPr>
            <a:spLocks noGrp="1"/>
          </p:cNvSpPr>
          <p:nvPr>
            <p:ph type="body" sz="quarter" idx="15"/>
          </p:nvPr>
        </p:nvSpPr>
        <p:spPr>
          <a:xfrm>
            <a:off x="1708002" y="588519"/>
            <a:ext cx="4541923" cy="504241"/>
          </a:xfrm>
        </p:spPr>
        <p:txBody>
          <a:bodyPr/>
          <a:lstStyle/>
          <a:p>
            <a:r>
              <a:rPr lang="zh-CN" altLang="en-US" dirty="0"/>
              <a:t>问题挑战</a:t>
            </a:r>
          </a:p>
        </p:txBody>
      </p:sp>
    </p:spTree>
    <p:extLst>
      <p:ext uri="{BB962C8B-B14F-4D97-AF65-F5344CB8AC3E}">
        <p14:creationId xmlns:p14="http://schemas.microsoft.com/office/powerpoint/2010/main" val="4159509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randombar(horizontal)">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randombar(horizontal)">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3199454" y="2124533"/>
            <a:ext cx="5816600" cy="1323439"/>
          </a:xfrm>
        </p:spPr>
        <p:txBody>
          <a:bodyPr/>
          <a:lstStyle/>
          <a:p>
            <a:r>
              <a:rPr lang="en-US" altLang="zh-CN" dirty="0"/>
              <a:t>Part 6</a:t>
            </a:r>
          </a:p>
        </p:txBody>
      </p:sp>
      <p:sp>
        <p:nvSpPr>
          <p:cNvPr id="7" name="文本占位符 6"/>
          <p:cNvSpPr>
            <a:spLocks noGrp="1"/>
          </p:cNvSpPr>
          <p:nvPr>
            <p:ph type="body" sz="quarter" idx="12"/>
          </p:nvPr>
        </p:nvSpPr>
        <p:spPr>
          <a:xfrm>
            <a:off x="3187700" y="3470212"/>
            <a:ext cx="5816600" cy="923330"/>
          </a:xfrm>
        </p:spPr>
        <p:txBody>
          <a:bodyPr/>
          <a:lstStyle/>
          <a:p>
            <a:r>
              <a:rPr lang="zh-CN" altLang="en-US" sz="5400" dirty="0"/>
              <a:t>测试结果数据展示</a:t>
            </a:r>
          </a:p>
        </p:txBody>
      </p:sp>
    </p:spTree>
    <p:extLst>
      <p:ext uri="{BB962C8B-B14F-4D97-AF65-F5344CB8AC3E}">
        <p14:creationId xmlns:p14="http://schemas.microsoft.com/office/powerpoint/2010/main" val="31691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 1"/>
          <p:cNvGrpSpPr/>
          <p:nvPr/>
        </p:nvGrpSpPr>
        <p:grpSpPr>
          <a:xfrm>
            <a:off x="1141293" y="1418079"/>
            <a:ext cx="8842343" cy="4589386"/>
            <a:chOff x="4391025" y="180975"/>
            <a:chExt cx="4422775" cy="2295525"/>
          </a:xfrm>
          <a:solidFill>
            <a:schemeClr val="bg1">
              <a:lumMod val="85000"/>
            </a:schemeClr>
          </a:solidFill>
        </p:grpSpPr>
        <p:sp>
          <p:nvSpPr>
            <p:cNvPr id="7" name="Freeform 70"/>
            <p:cNvSpPr>
              <a:spLocks/>
            </p:cNvSpPr>
            <p:nvPr/>
          </p:nvSpPr>
          <p:spPr bwMode="auto">
            <a:xfrm>
              <a:off x="5565775" y="180975"/>
              <a:ext cx="746125" cy="387350"/>
            </a:xfrm>
            <a:custGeom>
              <a:avLst/>
              <a:gdLst/>
              <a:ahLst/>
              <a:cxnLst>
                <a:cxn ang="0">
                  <a:pos x="368" y="128"/>
                </a:cxn>
                <a:cxn ang="0">
                  <a:pos x="398" y="134"/>
                </a:cxn>
                <a:cxn ang="0">
                  <a:pos x="392" y="122"/>
                </a:cxn>
                <a:cxn ang="0">
                  <a:pos x="378" y="114"/>
                </a:cxn>
                <a:cxn ang="0">
                  <a:pos x="378" y="106"/>
                </a:cxn>
                <a:cxn ang="0">
                  <a:pos x="398" y="106"/>
                </a:cxn>
                <a:cxn ang="0">
                  <a:pos x="400" y="100"/>
                </a:cxn>
                <a:cxn ang="0">
                  <a:pos x="406" y="86"/>
                </a:cxn>
                <a:cxn ang="0">
                  <a:pos x="416" y="82"/>
                </a:cxn>
                <a:cxn ang="0">
                  <a:pos x="398" y="76"/>
                </a:cxn>
                <a:cxn ang="0">
                  <a:pos x="416" y="68"/>
                </a:cxn>
                <a:cxn ang="0">
                  <a:pos x="424" y="66"/>
                </a:cxn>
                <a:cxn ang="0">
                  <a:pos x="408" y="60"/>
                </a:cxn>
                <a:cxn ang="0">
                  <a:pos x="408" y="48"/>
                </a:cxn>
                <a:cxn ang="0">
                  <a:pos x="428" y="38"/>
                </a:cxn>
                <a:cxn ang="0">
                  <a:pos x="440" y="30"/>
                </a:cxn>
                <a:cxn ang="0">
                  <a:pos x="410" y="22"/>
                </a:cxn>
                <a:cxn ang="0">
                  <a:pos x="382" y="16"/>
                </a:cxn>
                <a:cxn ang="0">
                  <a:pos x="382" y="14"/>
                </a:cxn>
                <a:cxn ang="0">
                  <a:pos x="396" y="10"/>
                </a:cxn>
                <a:cxn ang="0">
                  <a:pos x="362" y="2"/>
                </a:cxn>
                <a:cxn ang="0">
                  <a:pos x="324" y="0"/>
                </a:cxn>
                <a:cxn ang="0">
                  <a:pos x="272" y="0"/>
                </a:cxn>
                <a:cxn ang="0">
                  <a:pos x="238" y="6"/>
                </a:cxn>
                <a:cxn ang="0">
                  <a:pos x="218" y="4"/>
                </a:cxn>
                <a:cxn ang="0">
                  <a:pos x="214" y="14"/>
                </a:cxn>
                <a:cxn ang="0">
                  <a:pos x="202" y="14"/>
                </a:cxn>
                <a:cxn ang="0">
                  <a:pos x="176" y="14"/>
                </a:cxn>
                <a:cxn ang="0">
                  <a:pos x="152" y="16"/>
                </a:cxn>
                <a:cxn ang="0">
                  <a:pos x="110" y="20"/>
                </a:cxn>
                <a:cxn ang="0">
                  <a:pos x="90" y="26"/>
                </a:cxn>
                <a:cxn ang="0">
                  <a:pos x="44" y="34"/>
                </a:cxn>
                <a:cxn ang="0">
                  <a:pos x="60" y="44"/>
                </a:cxn>
                <a:cxn ang="0">
                  <a:pos x="2" y="54"/>
                </a:cxn>
                <a:cxn ang="0">
                  <a:pos x="22" y="66"/>
                </a:cxn>
                <a:cxn ang="0">
                  <a:pos x="24" y="70"/>
                </a:cxn>
                <a:cxn ang="0">
                  <a:pos x="72" y="76"/>
                </a:cxn>
                <a:cxn ang="0">
                  <a:pos x="134" y="100"/>
                </a:cxn>
                <a:cxn ang="0">
                  <a:pos x="146" y="126"/>
                </a:cxn>
                <a:cxn ang="0">
                  <a:pos x="170" y="132"/>
                </a:cxn>
                <a:cxn ang="0">
                  <a:pos x="158" y="134"/>
                </a:cxn>
                <a:cxn ang="0">
                  <a:pos x="142" y="142"/>
                </a:cxn>
                <a:cxn ang="0">
                  <a:pos x="162" y="144"/>
                </a:cxn>
                <a:cxn ang="0">
                  <a:pos x="170" y="160"/>
                </a:cxn>
                <a:cxn ang="0">
                  <a:pos x="150" y="168"/>
                </a:cxn>
                <a:cxn ang="0">
                  <a:pos x="152" y="176"/>
                </a:cxn>
                <a:cxn ang="0">
                  <a:pos x="162" y="194"/>
                </a:cxn>
                <a:cxn ang="0">
                  <a:pos x="176" y="196"/>
                </a:cxn>
                <a:cxn ang="0">
                  <a:pos x="182" y="224"/>
                </a:cxn>
                <a:cxn ang="0">
                  <a:pos x="208" y="234"/>
                </a:cxn>
                <a:cxn ang="0">
                  <a:pos x="226" y="242"/>
                </a:cxn>
                <a:cxn ang="0">
                  <a:pos x="240" y="214"/>
                </a:cxn>
                <a:cxn ang="0">
                  <a:pos x="252" y="192"/>
                </a:cxn>
                <a:cxn ang="0">
                  <a:pos x="272" y="182"/>
                </a:cxn>
                <a:cxn ang="0">
                  <a:pos x="288" y="182"/>
                </a:cxn>
                <a:cxn ang="0">
                  <a:pos x="322" y="160"/>
                </a:cxn>
                <a:cxn ang="0">
                  <a:pos x="376" y="138"/>
                </a:cxn>
              </a:cxnLst>
              <a:rect l="0" t="0" r="r" b="b"/>
              <a:pathLst>
                <a:path w="470" h="244">
                  <a:moveTo>
                    <a:pt x="362" y="140"/>
                  </a:moveTo>
                  <a:lnTo>
                    <a:pt x="362" y="140"/>
                  </a:lnTo>
                  <a:lnTo>
                    <a:pt x="362" y="136"/>
                  </a:lnTo>
                  <a:lnTo>
                    <a:pt x="362" y="136"/>
                  </a:lnTo>
                  <a:lnTo>
                    <a:pt x="368" y="136"/>
                  </a:lnTo>
                  <a:lnTo>
                    <a:pt x="368" y="132"/>
                  </a:lnTo>
                  <a:lnTo>
                    <a:pt x="368" y="128"/>
                  </a:lnTo>
                  <a:lnTo>
                    <a:pt x="368" y="126"/>
                  </a:lnTo>
                  <a:lnTo>
                    <a:pt x="368" y="126"/>
                  </a:lnTo>
                  <a:lnTo>
                    <a:pt x="376" y="128"/>
                  </a:lnTo>
                  <a:lnTo>
                    <a:pt x="382" y="134"/>
                  </a:lnTo>
                  <a:lnTo>
                    <a:pt x="390" y="136"/>
                  </a:lnTo>
                  <a:lnTo>
                    <a:pt x="394" y="136"/>
                  </a:lnTo>
                  <a:lnTo>
                    <a:pt x="398" y="134"/>
                  </a:lnTo>
                  <a:lnTo>
                    <a:pt x="398" y="134"/>
                  </a:lnTo>
                  <a:lnTo>
                    <a:pt x="398" y="130"/>
                  </a:lnTo>
                  <a:lnTo>
                    <a:pt x="396" y="128"/>
                  </a:lnTo>
                  <a:lnTo>
                    <a:pt x="392" y="122"/>
                  </a:lnTo>
                  <a:lnTo>
                    <a:pt x="392" y="122"/>
                  </a:lnTo>
                  <a:lnTo>
                    <a:pt x="392" y="122"/>
                  </a:lnTo>
                  <a:lnTo>
                    <a:pt x="392" y="122"/>
                  </a:lnTo>
                  <a:lnTo>
                    <a:pt x="388" y="120"/>
                  </a:lnTo>
                  <a:lnTo>
                    <a:pt x="386" y="120"/>
                  </a:lnTo>
                  <a:lnTo>
                    <a:pt x="384" y="120"/>
                  </a:lnTo>
                  <a:lnTo>
                    <a:pt x="384" y="116"/>
                  </a:lnTo>
                  <a:lnTo>
                    <a:pt x="384" y="116"/>
                  </a:lnTo>
                  <a:lnTo>
                    <a:pt x="380" y="116"/>
                  </a:lnTo>
                  <a:lnTo>
                    <a:pt x="378" y="114"/>
                  </a:lnTo>
                  <a:lnTo>
                    <a:pt x="374" y="112"/>
                  </a:lnTo>
                  <a:lnTo>
                    <a:pt x="374" y="112"/>
                  </a:lnTo>
                  <a:lnTo>
                    <a:pt x="374" y="110"/>
                  </a:lnTo>
                  <a:lnTo>
                    <a:pt x="374" y="110"/>
                  </a:lnTo>
                  <a:lnTo>
                    <a:pt x="374" y="110"/>
                  </a:lnTo>
                  <a:lnTo>
                    <a:pt x="376" y="106"/>
                  </a:lnTo>
                  <a:lnTo>
                    <a:pt x="378" y="106"/>
                  </a:lnTo>
                  <a:lnTo>
                    <a:pt x="384" y="108"/>
                  </a:lnTo>
                  <a:lnTo>
                    <a:pt x="384" y="108"/>
                  </a:lnTo>
                  <a:lnTo>
                    <a:pt x="384" y="106"/>
                  </a:lnTo>
                  <a:lnTo>
                    <a:pt x="384" y="106"/>
                  </a:lnTo>
                  <a:lnTo>
                    <a:pt x="398" y="106"/>
                  </a:lnTo>
                  <a:lnTo>
                    <a:pt x="398" y="106"/>
                  </a:lnTo>
                  <a:lnTo>
                    <a:pt x="398" y="106"/>
                  </a:lnTo>
                  <a:lnTo>
                    <a:pt x="404" y="106"/>
                  </a:lnTo>
                  <a:lnTo>
                    <a:pt x="406" y="104"/>
                  </a:lnTo>
                  <a:lnTo>
                    <a:pt x="408" y="102"/>
                  </a:lnTo>
                  <a:lnTo>
                    <a:pt x="408" y="102"/>
                  </a:lnTo>
                  <a:lnTo>
                    <a:pt x="406" y="100"/>
                  </a:lnTo>
                  <a:lnTo>
                    <a:pt x="404" y="100"/>
                  </a:lnTo>
                  <a:lnTo>
                    <a:pt x="400" y="100"/>
                  </a:lnTo>
                  <a:lnTo>
                    <a:pt x="400" y="98"/>
                  </a:lnTo>
                  <a:lnTo>
                    <a:pt x="400" y="98"/>
                  </a:lnTo>
                  <a:lnTo>
                    <a:pt x="408" y="98"/>
                  </a:lnTo>
                  <a:lnTo>
                    <a:pt x="408" y="98"/>
                  </a:lnTo>
                  <a:lnTo>
                    <a:pt x="406" y="92"/>
                  </a:lnTo>
                  <a:lnTo>
                    <a:pt x="406" y="88"/>
                  </a:lnTo>
                  <a:lnTo>
                    <a:pt x="406" y="86"/>
                  </a:lnTo>
                  <a:lnTo>
                    <a:pt x="406" y="86"/>
                  </a:lnTo>
                  <a:lnTo>
                    <a:pt x="408" y="86"/>
                  </a:lnTo>
                  <a:lnTo>
                    <a:pt x="412" y="86"/>
                  </a:lnTo>
                  <a:lnTo>
                    <a:pt x="414" y="86"/>
                  </a:lnTo>
                  <a:lnTo>
                    <a:pt x="416" y="84"/>
                  </a:lnTo>
                  <a:lnTo>
                    <a:pt x="416" y="84"/>
                  </a:lnTo>
                  <a:lnTo>
                    <a:pt x="416" y="82"/>
                  </a:lnTo>
                  <a:lnTo>
                    <a:pt x="414" y="80"/>
                  </a:lnTo>
                  <a:lnTo>
                    <a:pt x="412" y="80"/>
                  </a:lnTo>
                  <a:lnTo>
                    <a:pt x="410" y="78"/>
                  </a:lnTo>
                  <a:lnTo>
                    <a:pt x="410" y="78"/>
                  </a:lnTo>
                  <a:lnTo>
                    <a:pt x="408" y="76"/>
                  </a:lnTo>
                  <a:lnTo>
                    <a:pt x="406" y="76"/>
                  </a:lnTo>
                  <a:lnTo>
                    <a:pt x="398" y="76"/>
                  </a:lnTo>
                  <a:lnTo>
                    <a:pt x="398" y="76"/>
                  </a:lnTo>
                  <a:lnTo>
                    <a:pt x="392" y="72"/>
                  </a:lnTo>
                  <a:lnTo>
                    <a:pt x="392" y="72"/>
                  </a:lnTo>
                  <a:lnTo>
                    <a:pt x="404" y="70"/>
                  </a:lnTo>
                  <a:lnTo>
                    <a:pt x="410" y="68"/>
                  </a:lnTo>
                  <a:lnTo>
                    <a:pt x="416" y="68"/>
                  </a:lnTo>
                  <a:lnTo>
                    <a:pt x="416" y="68"/>
                  </a:lnTo>
                  <a:lnTo>
                    <a:pt x="418" y="72"/>
                  </a:lnTo>
                  <a:lnTo>
                    <a:pt x="422" y="74"/>
                  </a:lnTo>
                  <a:lnTo>
                    <a:pt x="424" y="72"/>
                  </a:lnTo>
                  <a:lnTo>
                    <a:pt x="426" y="68"/>
                  </a:lnTo>
                  <a:lnTo>
                    <a:pt x="426" y="68"/>
                  </a:lnTo>
                  <a:lnTo>
                    <a:pt x="424" y="66"/>
                  </a:lnTo>
                  <a:lnTo>
                    <a:pt x="424" y="66"/>
                  </a:lnTo>
                  <a:lnTo>
                    <a:pt x="416" y="66"/>
                  </a:lnTo>
                  <a:lnTo>
                    <a:pt x="408" y="62"/>
                  </a:lnTo>
                  <a:lnTo>
                    <a:pt x="408" y="62"/>
                  </a:lnTo>
                  <a:lnTo>
                    <a:pt x="408" y="62"/>
                  </a:lnTo>
                  <a:lnTo>
                    <a:pt x="408" y="62"/>
                  </a:lnTo>
                  <a:lnTo>
                    <a:pt x="408" y="60"/>
                  </a:lnTo>
                  <a:lnTo>
                    <a:pt x="408" y="60"/>
                  </a:lnTo>
                  <a:lnTo>
                    <a:pt x="406" y="58"/>
                  </a:lnTo>
                  <a:lnTo>
                    <a:pt x="406" y="58"/>
                  </a:lnTo>
                  <a:lnTo>
                    <a:pt x="404" y="52"/>
                  </a:lnTo>
                  <a:lnTo>
                    <a:pt x="404" y="52"/>
                  </a:lnTo>
                  <a:lnTo>
                    <a:pt x="404" y="50"/>
                  </a:lnTo>
                  <a:lnTo>
                    <a:pt x="408" y="48"/>
                  </a:lnTo>
                  <a:lnTo>
                    <a:pt x="408" y="48"/>
                  </a:lnTo>
                  <a:lnTo>
                    <a:pt x="412" y="46"/>
                  </a:lnTo>
                  <a:lnTo>
                    <a:pt x="414" y="42"/>
                  </a:lnTo>
                  <a:lnTo>
                    <a:pt x="414" y="42"/>
                  </a:lnTo>
                  <a:lnTo>
                    <a:pt x="418" y="40"/>
                  </a:lnTo>
                  <a:lnTo>
                    <a:pt x="420" y="40"/>
                  </a:lnTo>
                  <a:lnTo>
                    <a:pt x="428" y="38"/>
                  </a:lnTo>
                  <a:lnTo>
                    <a:pt x="428" y="38"/>
                  </a:lnTo>
                  <a:lnTo>
                    <a:pt x="430" y="38"/>
                  </a:lnTo>
                  <a:lnTo>
                    <a:pt x="432" y="34"/>
                  </a:lnTo>
                  <a:lnTo>
                    <a:pt x="432" y="34"/>
                  </a:lnTo>
                  <a:lnTo>
                    <a:pt x="438" y="34"/>
                  </a:lnTo>
                  <a:lnTo>
                    <a:pt x="438" y="34"/>
                  </a:lnTo>
                  <a:lnTo>
                    <a:pt x="440" y="32"/>
                  </a:lnTo>
                  <a:lnTo>
                    <a:pt x="440" y="30"/>
                  </a:lnTo>
                  <a:lnTo>
                    <a:pt x="440" y="30"/>
                  </a:lnTo>
                  <a:lnTo>
                    <a:pt x="470" y="20"/>
                  </a:lnTo>
                  <a:lnTo>
                    <a:pt x="470" y="20"/>
                  </a:lnTo>
                  <a:lnTo>
                    <a:pt x="460" y="18"/>
                  </a:lnTo>
                  <a:lnTo>
                    <a:pt x="450" y="18"/>
                  </a:lnTo>
                  <a:lnTo>
                    <a:pt x="430" y="20"/>
                  </a:lnTo>
                  <a:lnTo>
                    <a:pt x="410" y="22"/>
                  </a:lnTo>
                  <a:lnTo>
                    <a:pt x="390" y="24"/>
                  </a:lnTo>
                  <a:lnTo>
                    <a:pt x="390" y="24"/>
                  </a:lnTo>
                  <a:lnTo>
                    <a:pt x="394" y="20"/>
                  </a:lnTo>
                  <a:lnTo>
                    <a:pt x="396" y="18"/>
                  </a:lnTo>
                  <a:lnTo>
                    <a:pt x="394" y="16"/>
                  </a:lnTo>
                  <a:lnTo>
                    <a:pt x="394" y="16"/>
                  </a:lnTo>
                  <a:lnTo>
                    <a:pt x="382" y="16"/>
                  </a:lnTo>
                  <a:lnTo>
                    <a:pt x="382" y="16"/>
                  </a:lnTo>
                  <a:lnTo>
                    <a:pt x="378" y="18"/>
                  </a:lnTo>
                  <a:lnTo>
                    <a:pt x="374" y="20"/>
                  </a:lnTo>
                  <a:lnTo>
                    <a:pt x="370" y="18"/>
                  </a:lnTo>
                  <a:lnTo>
                    <a:pt x="368" y="14"/>
                  </a:lnTo>
                  <a:lnTo>
                    <a:pt x="368" y="14"/>
                  </a:lnTo>
                  <a:lnTo>
                    <a:pt x="382" y="14"/>
                  </a:lnTo>
                  <a:lnTo>
                    <a:pt x="382" y="14"/>
                  </a:lnTo>
                  <a:lnTo>
                    <a:pt x="388" y="12"/>
                  </a:lnTo>
                  <a:lnTo>
                    <a:pt x="394" y="12"/>
                  </a:lnTo>
                  <a:lnTo>
                    <a:pt x="394" y="12"/>
                  </a:lnTo>
                  <a:lnTo>
                    <a:pt x="396" y="10"/>
                  </a:lnTo>
                  <a:lnTo>
                    <a:pt x="396" y="10"/>
                  </a:lnTo>
                  <a:lnTo>
                    <a:pt x="396" y="10"/>
                  </a:lnTo>
                  <a:lnTo>
                    <a:pt x="396" y="10"/>
                  </a:lnTo>
                  <a:lnTo>
                    <a:pt x="380" y="8"/>
                  </a:lnTo>
                  <a:lnTo>
                    <a:pt x="364" y="4"/>
                  </a:lnTo>
                  <a:lnTo>
                    <a:pt x="364" y="4"/>
                  </a:lnTo>
                  <a:lnTo>
                    <a:pt x="364" y="2"/>
                  </a:lnTo>
                  <a:lnTo>
                    <a:pt x="362" y="2"/>
                  </a:lnTo>
                  <a:lnTo>
                    <a:pt x="362" y="2"/>
                  </a:lnTo>
                  <a:lnTo>
                    <a:pt x="356" y="2"/>
                  </a:lnTo>
                  <a:lnTo>
                    <a:pt x="356" y="2"/>
                  </a:lnTo>
                  <a:lnTo>
                    <a:pt x="356" y="0"/>
                  </a:lnTo>
                  <a:lnTo>
                    <a:pt x="356" y="0"/>
                  </a:lnTo>
                  <a:lnTo>
                    <a:pt x="340" y="0"/>
                  </a:lnTo>
                  <a:lnTo>
                    <a:pt x="340" y="0"/>
                  </a:lnTo>
                  <a:lnTo>
                    <a:pt x="324" y="0"/>
                  </a:lnTo>
                  <a:lnTo>
                    <a:pt x="324" y="0"/>
                  </a:lnTo>
                  <a:lnTo>
                    <a:pt x="296" y="0"/>
                  </a:lnTo>
                  <a:lnTo>
                    <a:pt x="296" y="0"/>
                  </a:lnTo>
                  <a:lnTo>
                    <a:pt x="280" y="0"/>
                  </a:lnTo>
                  <a:lnTo>
                    <a:pt x="280" y="0"/>
                  </a:lnTo>
                  <a:lnTo>
                    <a:pt x="272" y="0"/>
                  </a:lnTo>
                  <a:lnTo>
                    <a:pt x="272" y="0"/>
                  </a:lnTo>
                  <a:lnTo>
                    <a:pt x="268" y="4"/>
                  </a:lnTo>
                  <a:lnTo>
                    <a:pt x="262" y="6"/>
                  </a:lnTo>
                  <a:lnTo>
                    <a:pt x="250" y="6"/>
                  </a:lnTo>
                  <a:lnTo>
                    <a:pt x="250" y="6"/>
                  </a:lnTo>
                  <a:lnTo>
                    <a:pt x="248" y="4"/>
                  </a:lnTo>
                  <a:lnTo>
                    <a:pt x="244" y="4"/>
                  </a:lnTo>
                  <a:lnTo>
                    <a:pt x="238" y="6"/>
                  </a:lnTo>
                  <a:lnTo>
                    <a:pt x="238" y="6"/>
                  </a:lnTo>
                  <a:lnTo>
                    <a:pt x="232" y="6"/>
                  </a:lnTo>
                  <a:lnTo>
                    <a:pt x="232" y="6"/>
                  </a:lnTo>
                  <a:lnTo>
                    <a:pt x="228" y="4"/>
                  </a:lnTo>
                  <a:lnTo>
                    <a:pt x="226" y="4"/>
                  </a:lnTo>
                  <a:lnTo>
                    <a:pt x="218" y="4"/>
                  </a:lnTo>
                  <a:lnTo>
                    <a:pt x="218" y="4"/>
                  </a:lnTo>
                  <a:lnTo>
                    <a:pt x="216" y="4"/>
                  </a:lnTo>
                  <a:lnTo>
                    <a:pt x="214" y="6"/>
                  </a:lnTo>
                  <a:lnTo>
                    <a:pt x="214" y="6"/>
                  </a:lnTo>
                  <a:lnTo>
                    <a:pt x="210" y="6"/>
                  </a:lnTo>
                  <a:lnTo>
                    <a:pt x="208" y="8"/>
                  </a:lnTo>
                  <a:lnTo>
                    <a:pt x="208" y="8"/>
                  </a:lnTo>
                  <a:lnTo>
                    <a:pt x="214" y="14"/>
                  </a:lnTo>
                  <a:lnTo>
                    <a:pt x="214" y="14"/>
                  </a:lnTo>
                  <a:lnTo>
                    <a:pt x="214" y="14"/>
                  </a:lnTo>
                  <a:lnTo>
                    <a:pt x="214" y="18"/>
                  </a:lnTo>
                  <a:lnTo>
                    <a:pt x="214" y="18"/>
                  </a:lnTo>
                  <a:lnTo>
                    <a:pt x="208" y="16"/>
                  </a:lnTo>
                  <a:lnTo>
                    <a:pt x="202" y="14"/>
                  </a:lnTo>
                  <a:lnTo>
                    <a:pt x="202" y="14"/>
                  </a:lnTo>
                  <a:lnTo>
                    <a:pt x="188" y="12"/>
                  </a:lnTo>
                  <a:lnTo>
                    <a:pt x="176" y="12"/>
                  </a:lnTo>
                  <a:lnTo>
                    <a:pt x="176" y="12"/>
                  </a:lnTo>
                  <a:lnTo>
                    <a:pt x="172" y="12"/>
                  </a:lnTo>
                  <a:lnTo>
                    <a:pt x="172" y="14"/>
                  </a:lnTo>
                  <a:lnTo>
                    <a:pt x="176" y="14"/>
                  </a:lnTo>
                  <a:lnTo>
                    <a:pt x="176" y="14"/>
                  </a:lnTo>
                  <a:lnTo>
                    <a:pt x="174" y="16"/>
                  </a:lnTo>
                  <a:lnTo>
                    <a:pt x="170" y="18"/>
                  </a:lnTo>
                  <a:lnTo>
                    <a:pt x="166" y="16"/>
                  </a:lnTo>
                  <a:lnTo>
                    <a:pt x="166" y="16"/>
                  </a:lnTo>
                  <a:lnTo>
                    <a:pt x="158" y="14"/>
                  </a:lnTo>
                  <a:lnTo>
                    <a:pt x="154" y="14"/>
                  </a:lnTo>
                  <a:lnTo>
                    <a:pt x="152" y="16"/>
                  </a:lnTo>
                  <a:lnTo>
                    <a:pt x="152" y="16"/>
                  </a:lnTo>
                  <a:lnTo>
                    <a:pt x="142" y="14"/>
                  </a:lnTo>
                  <a:lnTo>
                    <a:pt x="132" y="14"/>
                  </a:lnTo>
                  <a:lnTo>
                    <a:pt x="122" y="14"/>
                  </a:lnTo>
                  <a:lnTo>
                    <a:pt x="112" y="20"/>
                  </a:lnTo>
                  <a:lnTo>
                    <a:pt x="112" y="20"/>
                  </a:lnTo>
                  <a:lnTo>
                    <a:pt x="110" y="20"/>
                  </a:lnTo>
                  <a:lnTo>
                    <a:pt x="110" y="20"/>
                  </a:lnTo>
                  <a:lnTo>
                    <a:pt x="100" y="16"/>
                  </a:lnTo>
                  <a:lnTo>
                    <a:pt x="94" y="18"/>
                  </a:lnTo>
                  <a:lnTo>
                    <a:pt x="92" y="20"/>
                  </a:lnTo>
                  <a:lnTo>
                    <a:pt x="92" y="24"/>
                  </a:lnTo>
                  <a:lnTo>
                    <a:pt x="92" y="24"/>
                  </a:lnTo>
                  <a:lnTo>
                    <a:pt x="90" y="26"/>
                  </a:lnTo>
                  <a:lnTo>
                    <a:pt x="88" y="26"/>
                  </a:lnTo>
                  <a:lnTo>
                    <a:pt x="84" y="26"/>
                  </a:lnTo>
                  <a:lnTo>
                    <a:pt x="84" y="26"/>
                  </a:lnTo>
                  <a:lnTo>
                    <a:pt x="74" y="26"/>
                  </a:lnTo>
                  <a:lnTo>
                    <a:pt x="64" y="28"/>
                  </a:lnTo>
                  <a:lnTo>
                    <a:pt x="44" y="34"/>
                  </a:lnTo>
                  <a:lnTo>
                    <a:pt x="44" y="34"/>
                  </a:lnTo>
                  <a:lnTo>
                    <a:pt x="52" y="36"/>
                  </a:lnTo>
                  <a:lnTo>
                    <a:pt x="52" y="36"/>
                  </a:lnTo>
                  <a:lnTo>
                    <a:pt x="58" y="36"/>
                  </a:lnTo>
                  <a:lnTo>
                    <a:pt x="60" y="36"/>
                  </a:lnTo>
                  <a:lnTo>
                    <a:pt x="62" y="40"/>
                  </a:lnTo>
                  <a:lnTo>
                    <a:pt x="62" y="40"/>
                  </a:lnTo>
                  <a:lnTo>
                    <a:pt x="60" y="44"/>
                  </a:lnTo>
                  <a:lnTo>
                    <a:pt x="58" y="44"/>
                  </a:lnTo>
                  <a:lnTo>
                    <a:pt x="50" y="46"/>
                  </a:lnTo>
                  <a:lnTo>
                    <a:pt x="50" y="46"/>
                  </a:lnTo>
                  <a:lnTo>
                    <a:pt x="46" y="46"/>
                  </a:lnTo>
                  <a:lnTo>
                    <a:pt x="46" y="46"/>
                  </a:lnTo>
                  <a:lnTo>
                    <a:pt x="2" y="54"/>
                  </a:lnTo>
                  <a:lnTo>
                    <a:pt x="2" y="54"/>
                  </a:lnTo>
                  <a:lnTo>
                    <a:pt x="0" y="56"/>
                  </a:lnTo>
                  <a:lnTo>
                    <a:pt x="0" y="56"/>
                  </a:lnTo>
                  <a:lnTo>
                    <a:pt x="30" y="64"/>
                  </a:lnTo>
                  <a:lnTo>
                    <a:pt x="30" y="64"/>
                  </a:lnTo>
                  <a:lnTo>
                    <a:pt x="30" y="66"/>
                  </a:lnTo>
                  <a:lnTo>
                    <a:pt x="30" y="66"/>
                  </a:lnTo>
                  <a:lnTo>
                    <a:pt x="22" y="66"/>
                  </a:lnTo>
                  <a:lnTo>
                    <a:pt x="18" y="66"/>
                  </a:lnTo>
                  <a:lnTo>
                    <a:pt x="14" y="68"/>
                  </a:lnTo>
                  <a:lnTo>
                    <a:pt x="14" y="68"/>
                  </a:lnTo>
                  <a:lnTo>
                    <a:pt x="16" y="70"/>
                  </a:lnTo>
                  <a:lnTo>
                    <a:pt x="20" y="70"/>
                  </a:lnTo>
                  <a:lnTo>
                    <a:pt x="24" y="70"/>
                  </a:lnTo>
                  <a:lnTo>
                    <a:pt x="24" y="70"/>
                  </a:lnTo>
                  <a:lnTo>
                    <a:pt x="32" y="76"/>
                  </a:lnTo>
                  <a:lnTo>
                    <a:pt x="36" y="78"/>
                  </a:lnTo>
                  <a:lnTo>
                    <a:pt x="40" y="78"/>
                  </a:lnTo>
                  <a:lnTo>
                    <a:pt x="40" y="78"/>
                  </a:lnTo>
                  <a:lnTo>
                    <a:pt x="48" y="76"/>
                  </a:lnTo>
                  <a:lnTo>
                    <a:pt x="56" y="76"/>
                  </a:lnTo>
                  <a:lnTo>
                    <a:pt x="72" y="76"/>
                  </a:lnTo>
                  <a:lnTo>
                    <a:pt x="72" y="76"/>
                  </a:lnTo>
                  <a:lnTo>
                    <a:pt x="86" y="76"/>
                  </a:lnTo>
                  <a:lnTo>
                    <a:pt x="100" y="78"/>
                  </a:lnTo>
                  <a:lnTo>
                    <a:pt x="114" y="84"/>
                  </a:lnTo>
                  <a:lnTo>
                    <a:pt x="126" y="92"/>
                  </a:lnTo>
                  <a:lnTo>
                    <a:pt x="126" y="92"/>
                  </a:lnTo>
                  <a:lnTo>
                    <a:pt x="134" y="100"/>
                  </a:lnTo>
                  <a:lnTo>
                    <a:pt x="138" y="108"/>
                  </a:lnTo>
                  <a:lnTo>
                    <a:pt x="138" y="116"/>
                  </a:lnTo>
                  <a:lnTo>
                    <a:pt x="134" y="124"/>
                  </a:lnTo>
                  <a:lnTo>
                    <a:pt x="134" y="124"/>
                  </a:lnTo>
                  <a:lnTo>
                    <a:pt x="138" y="126"/>
                  </a:lnTo>
                  <a:lnTo>
                    <a:pt x="142" y="126"/>
                  </a:lnTo>
                  <a:lnTo>
                    <a:pt x="146" y="126"/>
                  </a:lnTo>
                  <a:lnTo>
                    <a:pt x="150" y="122"/>
                  </a:lnTo>
                  <a:lnTo>
                    <a:pt x="150" y="122"/>
                  </a:lnTo>
                  <a:lnTo>
                    <a:pt x="156" y="122"/>
                  </a:lnTo>
                  <a:lnTo>
                    <a:pt x="156" y="122"/>
                  </a:lnTo>
                  <a:lnTo>
                    <a:pt x="160" y="126"/>
                  </a:lnTo>
                  <a:lnTo>
                    <a:pt x="164" y="128"/>
                  </a:lnTo>
                  <a:lnTo>
                    <a:pt x="170" y="132"/>
                  </a:lnTo>
                  <a:lnTo>
                    <a:pt x="172" y="136"/>
                  </a:lnTo>
                  <a:lnTo>
                    <a:pt x="172" y="136"/>
                  </a:lnTo>
                  <a:lnTo>
                    <a:pt x="168" y="138"/>
                  </a:lnTo>
                  <a:lnTo>
                    <a:pt x="164" y="136"/>
                  </a:lnTo>
                  <a:lnTo>
                    <a:pt x="162" y="136"/>
                  </a:lnTo>
                  <a:lnTo>
                    <a:pt x="158" y="134"/>
                  </a:lnTo>
                  <a:lnTo>
                    <a:pt x="158" y="134"/>
                  </a:lnTo>
                  <a:lnTo>
                    <a:pt x="154" y="132"/>
                  </a:lnTo>
                  <a:lnTo>
                    <a:pt x="154" y="132"/>
                  </a:lnTo>
                  <a:lnTo>
                    <a:pt x="148" y="132"/>
                  </a:lnTo>
                  <a:lnTo>
                    <a:pt x="144" y="134"/>
                  </a:lnTo>
                  <a:lnTo>
                    <a:pt x="142" y="138"/>
                  </a:lnTo>
                  <a:lnTo>
                    <a:pt x="142" y="142"/>
                  </a:lnTo>
                  <a:lnTo>
                    <a:pt x="142" y="142"/>
                  </a:lnTo>
                  <a:lnTo>
                    <a:pt x="142" y="144"/>
                  </a:lnTo>
                  <a:lnTo>
                    <a:pt x="146" y="146"/>
                  </a:lnTo>
                  <a:lnTo>
                    <a:pt x="152" y="148"/>
                  </a:lnTo>
                  <a:lnTo>
                    <a:pt x="152" y="148"/>
                  </a:lnTo>
                  <a:lnTo>
                    <a:pt x="158" y="148"/>
                  </a:lnTo>
                  <a:lnTo>
                    <a:pt x="162" y="144"/>
                  </a:lnTo>
                  <a:lnTo>
                    <a:pt x="162" y="144"/>
                  </a:lnTo>
                  <a:lnTo>
                    <a:pt x="170" y="142"/>
                  </a:lnTo>
                  <a:lnTo>
                    <a:pt x="170" y="142"/>
                  </a:lnTo>
                  <a:lnTo>
                    <a:pt x="172" y="144"/>
                  </a:lnTo>
                  <a:lnTo>
                    <a:pt x="172" y="144"/>
                  </a:lnTo>
                  <a:lnTo>
                    <a:pt x="170" y="156"/>
                  </a:lnTo>
                  <a:lnTo>
                    <a:pt x="170" y="156"/>
                  </a:lnTo>
                  <a:lnTo>
                    <a:pt x="170" y="160"/>
                  </a:lnTo>
                  <a:lnTo>
                    <a:pt x="170" y="160"/>
                  </a:lnTo>
                  <a:lnTo>
                    <a:pt x="164" y="162"/>
                  </a:lnTo>
                  <a:lnTo>
                    <a:pt x="164" y="162"/>
                  </a:lnTo>
                  <a:lnTo>
                    <a:pt x="160" y="158"/>
                  </a:lnTo>
                  <a:lnTo>
                    <a:pt x="156" y="158"/>
                  </a:lnTo>
                  <a:lnTo>
                    <a:pt x="152" y="162"/>
                  </a:lnTo>
                  <a:lnTo>
                    <a:pt x="150" y="168"/>
                  </a:lnTo>
                  <a:lnTo>
                    <a:pt x="150" y="168"/>
                  </a:lnTo>
                  <a:lnTo>
                    <a:pt x="150" y="170"/>
                  </a:lnTo>
                  <a:lnTo>
                    <a:pt x="152" y="172"/>
                  </a:lnTo>
                  <a:lnTo>
                    <a:pt x="154" y="174"/>
                  </a:lnTo>
                  <a:lnTo>
                    <a:pt x="156" y="176"/>
                  </a:lnTo>
                  <a:lnTo>
                    <a:pt x="156" y="176"/>
                  </a:lnTo>
                  <a:lnTo>
                    <a:pt x="152" y="176"/>
                  </a:lnTo>
                  <a:lnTo>
                    <a:pt x="150" y="178"/>
                  </a:lnTo>
                  <a:lnTo>
                    <a:pt x="152" y="180"/>
                  </a:lnTo>
                  <a:lnTo>
                    <a:pt x="152" y="180"/>
                  </a:lnTo>
                  <a:lnTo>
                    <a:pt x="156" y="186"/>
                  </a:lnTo>
                  <a:lnTo>
                    <a:pt x="162" y="190"/>
                  </a:lnTo>
                  <a:lnTo>
                    <a:pt x="162" y="190"/>
                  </a:lnTo>
                  <a:lnTo>
                    <a:pt x="162" y="194"/>
                  </a:lnTo>
                  <a:lnTo>
                    <a:pt x="164" y="196"/>
                  </a:lnTo>
                  <a:lnTo>
                    <a:pt x="166" y="198"/>
                  </a:lnTo>
                  <a:lnTo>
                    <a:pt x="170" y="196"/>
                  </a:lnTo>
                  <a:lnTo>
                    <a:pt x="170" y="196"/>
                  </a:lnTo>
                  <a:lnTo>
                    <a:pt x="174" y="194"/>
                  </a:lnTo>
                  <a:lnTo>
                    <a:pt x="174" y="194"/>
                  </a:lnTo>
                  <a:lnTo>
                    <a:pt x="176" y="196"/>
                  </a:lnTo>
                  <a:lnTo>
                    <a:pt x="176" y="196"/>
                  </a:lnTo>
                  <a:lnTo>
                    <a:pt x="172" y="198"/>
                  </a:lnTo>
                  <a:lnTo>
                    <a:pt x="170" y="202"/>
                  </a:lnTo>
                  <a:lnTo>
                    <a:pt x="170" y="202"/>
                  </a:lnTo>
                  <a:lnTo>
                    <a:pt x="172" y="208"/>
                  </a:lnTo>
                  <a:lnTo>
                    <a:pt x="176" y="216"/>
                  </a:lnTo>
                  <a:lnTo>
                    <a:pt x="182" y="224"/>
                  </a:lnTo>
                  <a:lnTo>
                    <a:pt x="192" y="232"/>
                  </a:lnTo>
                  <a:lnTo>
                    <a:pt x="192" y="232"/>
                  </a:lnTo>
                  <a:lnTo>
                    <a:pt x="196" y="236"/>
                  </a:lnTo>
                  <a:lnTo>
                    <a:pt x="202" y="236"/>
                  </a:lnTo>
                  <a:lnTo>
                    <a:pt x="202" y="236"/>
                  </a:lnTo>
                  <a:lnTo>
                    <a:pt x="206" y="234"/>
                  </a:lnTo>
                  <a:lnTo>
                    <a:pt x="208" y="234"/>
                  </a:lnTo>
                  <a:lnTo>
                    <a:pt x="214" y="238"/>
                  </a:lnTo>
                  <a:lnTo>
                    <a:pt x="214" y="238"/>
                  </a:lnTo>
                  <a:lnTo>
                    <a:pt x="218" y="242"/>
                  </a:lnTo>
                  <a:lnTo>
                    <a:pt x="218" y="242"/>
                  </a:lnTo>
                  <a:lnTo>
                    <a:pt x="220" y="244"/>
                  </a:lnTo>
                  <a:lnTo>
                    <a:pt x="220" y="244"/>
                  </a:lnTo>
                  <a:lnTo>
                    <a:pt x="226" y="242"/>
                  </a:lnTo>
                  <a:lnTo>
                    <a:pt x="232" y="236"/>
                  </a:lnTo>
                  <a:lnTo>
                    <a:pt x="236" y="230"/>
                  </a:lnTo>
                  <a:lnTo>
                    <a:pt x="236" y="222"/>
                  </a:lnTo>
                  <a:lnTo>
                    <a:pt x="236" y="222"/>
                  </a:lnTo>
                  <a:lnTo>
                    <a:pt x="236" y="220"/>
                  </a:lnTo>
                  <a:lnTo>
                    <a:pt x="236" y="216"/>
                  </a:lnTo>
                  <a:lnTo>
                    <a:pt x="240" y="214"/>
                  </a:lnTo>
                  <a:lnTo>
                    <a:pt x="240" y="214"/>
                  </a:lnTo>
                  <a:lnTo>
                    <a:pt x="246" y="210"/>
                  </a:lnTo>
                  <a:lnTo>
                    <a:pt x="248" y="206"/>
                  </a:lnTo>
                  <a:lnTo>
                    <a:pt x="250" y="204"/>
                  </a:lnTo>
                  <a:lnTo>
                    <a:pt x="250" y="204"/>
                  </a:lnTo>
                  <a:lnTo>
                    <a:pt x="250" y="198"/>
                  </a:lnTo>
                  <a:lnTo>
                    <a:pt x="252" y="192"/>
                  </a:lnTo>
                  <a:lnTo>
                    <a:pt x="256" y="188"/>
                  </a:lnTo>
                  <a:lnTo>
                    <a:pt x="260" y="188"/>
                  </a:lnTo>
                  <a:lnTo>
                    <a:pt x="260" y="188"/>
                  </a:lnTo>
                  <a:lnTo>
                    <a:pt x="264" y="186"/>
                  </a:lnTo>
                  <a:lnTo>
                    <a:pt x="268" y="184"/>
                  </a:lnTo>
                  <a:lnTo>
                    <a:pt x="272" y="182"/>
                  </a:lnTo>
                  <a:lnTo>
                    <a:pt x="272" y="182"/>
                  </a:lnTo>
                  <a:lnTo>
                    <a:pt x="274" y="186"/>
                  </a:lnTo>
                  <a:lnTo>
                    <a:pt x="276" y="186"/>
                  </a:lnTo>
                  <a:lnTo>
                    <a:pt x="280" y="182"/>
                  </a:lnTo>
                  <a:lnTo>
                    <a:pt x="280" y="182"/>
                  </a:lnTo>
                  <a:lnTo>
                    <a:pt x="280" y="182"/>
                  </a:lnTo>
                  <a:lnTo>
                    <a:pt x="280" y="182"/>
                  </a:lnTo>
                  <a:lnTo>
                    <a:pt x="288" y="182"/>
                  </a:lnTo>
                  <a:lnTo>
                    <a:pt x="294" y="178"/>
                  </a:lnTo>
                  <a:lnTo>
                    <a:pt x="302" y="174"/>
                  </a:lnTo>
                  <a:lnTo>
                    <a:pt x="306" y="168"/>
                  </a:lnTo>
                  <a:lnTo>
                    <a:pt x="306" y="168"/>
                  </a:lnTo>
                  <a:lnTo>
                    <a:pt x="314" y="162"/>
                  </a:lnTo>
                  <a:lnTo>
                    <a:pt x="322" y="160"/>
                  </a:lnTo>
                  <a:lnTo>
                    <a:pt x="322" y="160"/>
                  </a:lnTo>
                  <a:lnTo>
                    <a:pt x="340" y="158"/>
                  </a:lnTo>
                  <a:lnTo>
                    <a:pt x="358" y="154"/>
                  </a:lnTo>
                  <a:lnTo>
                    <a:pt x="374" y="148"/>
                  </a:lnTo>
                  <a:lnTo>
                    <a:pt x="390" y="140"/>
                  </a:lnTo>
                  <a:lnTo>
                    <a:pt x="390" y="140"/>
                  </a:lnTo>
                  <a:lnTo>
                    <a:pt x="382" y="140"/>
                  </a:lnTo>
                  <a:lnTo>
                    <a:pt x="376" y="138"/>
                  </a:lnTo>
                  <a:lnTo>
                    <a:pt x="370" y="138"/>
                  </a:lnTo>
                  <a:lnTo>
                    <a:pt x="362" y="140"/>
                  </a:lnTo>
                  <a:lnTo>
                    <a:pt x="362" y="14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 name="Freeform 71"/>
            <p:cNvSpPr>
              <a:spLocks noEditPoints="1"/>
            </p:cNvSpPr>
            <p:nvPr/>
          </p:nvSpPr>
          <p:spPr bwMode="auto">
            <a:xfrm>
              <a:off x="6254750" y="279400"/>
              <a:ext cx="2559050" cy="1851025"/>
            </a:xfrm>
            <a:custGeom>
              <a:avLst/>
              <a:gdLst/>
              <a:ahLst/>
              <a:cxnLst>
                <a:cxn ang="0">
                  <a:pos x="1460" y="92"/>
                </a:cxn>
                <a:cxn ang="0">
                  <a:pos x="1272" y="54"/>
                </a:cxn>
                <a:cxn ang="0">
                  <a:pos x="1188" y="64"/>
                </a:cxn>
                <a:cxn ang="0">
                  <a:pos x="1078" y="48"/>
                </a:cxn>
                <a:cxn ang="0">
                  <a:pos x="1000" y="10"/>
                </a:cxn>
                <a:cxn ang="0">
                  <a:pos x="804" y="38"/>
                </a:cxn>
                <a:cxn ang="0">
                  <a:pos x="722" y="62"/>
                </a:cxn>
                <a:cxn ang="0">
                  <a:pos x="726" y="90"/>
                </a:cxn>
                <a:cxn ang="0">
                  <a:pos x="684" y="48"/>
                </a:cxn>
                <a:cxn ang="0">
                  <a:pos x="604" y="84"/>
                </a:cxn>
                <a:cxn ang="0">
                  <a:pos x="496" y="98"/>
                </a:cxn>
                <a:cxn ang="0">
                  <a:pos x="426" y="138"/>
                </a:cxn>
                <a:cxn ang="0">
                  <a:pos x="384" y="82"/>
                </a:cxn>
                <a:cxn ang="0">
                  <a:pos x="272" y="90"/>
                </a:cxn>
                <a:cxn ang="0">
                  <a:pos x="184" y="158"/>
                </a:cxn>
                <a:cxn ang="0">
                  <a:pos x="216" y="188"/>
                </a:cxn>
                <a:cxn ang="0">
                  <a:pos x="278" y="178"/>
                </a:cxn>
                <a:cxn ang="0">
                  <a:pos x="358" y="182"/>
                </a:cxn>
                <a:cxn ang="0">
                  <a:pos x="226" y="240"/>
                </a:cxn>
                <a:cxn ang="0">
                  <a:pos x="162" y="270"/>
                </a:cxn>
                <a:cxn ang="0">
                  <a:pos x="118" y="356"/>
                </a:cxn>
                <a:cxn ang="0">
                  <a:pos x="98" y="426"/>
                </a:cxn>
                <a:cxn ang="0">
                  <a:pos x="224" y="368"/>
                </a:cxn>
                <a:cxn ang="0">
                  <a:pos x="244" y="336"/>
                </a:cxn>
                <a:cxn ang="0">
                  <a:pos x="318" y="412"/>
                </a:cxn>
                <a:cxn ang="0">
                  <a:pos x="380" y="322"/>
                </a:cxn>
                <a:cxn ang="0">
                  <a:pos x="432" y="324"/>
                </a:cxn>
                <a:cxn ang="0">
                  <a:pos x="340" y="388"/>
                </a:cxn>
                <a:cxn ang="0">
                  <a:pos x="414" y="428"/>
                </a:cxn>
                <a:cxn ang="0">
                  <a:pos x="280" y="492"/>
                </a:cxn>
                <a:cxn ang="0">
                  <a:pos x="172" y="424"/>
                </a:cxn>
                <a:cxn ang="0">
                  <a:pos x="2" y="580"/>
                </a:cxn>
                <a:cxn ang="0">
                  <a:pos x="96" y="752"/>
                </a:cxn>
                <a:cxn ang="0">
                  <a:pos x="214" y="836"/>
                </a:cxn>
                <a:cxn ang="0">
                  <a:pos x="280" y="1162"/>
                </a:cxn>
                <a:cxn ang="0">
                  <a:pos x="404" y="1018"/>
                </a:cxn>
                <a:cxn ang="0">
                  <a:pos x="532" y="682"/>
                </a:cxn>
                <a:cxn ang="0">
                  <a:pos x="422" y="582"/>
                </a:cxn>
                <a:cxn ang="0">
                  <a:pos x="438" y="574"/>
                </a:cxn>
                <a:cxn ang="0">
                  <a:pos x="590" y="592"/>
                </a:cxn>
                <a:cxn ang="0">
                  <a:pos x="516" y="520"/>
                </a:cxn>
                <a:cxn ang="0">
                  <a:pos x="630" y="544"/>
                </a:cxn>
                <a:cxn ang="0">
                  <a:pos x="732" y="712"/>
                </a:cxn>
                <a:cxn ang="0">
                  <a:pos x="840" y="574"/>
                </a:cxn>
                <a:cxn ang="0">
                  <a:pos x="902" y="710"/>
                </a:cxn>
                <a:cxn ang="0">
                  <a:pos x="912" y="684"/>
                </a:cxn>
                <a:cxn ang="0">
                  <a:pos x="966" y="592"/>
                </a:cxn>
                <a:cxn ang="0">
                  <a:pos x="1084" y="498"/>
                </a:cxn>
                <a:cxn ang="0">
                  <a:pos x="1052" y="408"/>
                </a:cxn>
                <a:cxn ang="0">
                  <a:pos x="1112" y="400"/>
                </a:cxn>
                <a:cxn ang="0">
                  <a:pos x="1154" y="362"/>
                </a:cxn>
                <a:cxn ang="0">
                  <a:pos x="1200" y="242"/>
                </a:cxn>
                <a:cxn ang="0">
                  <a:pos x="1374" y="164"/>
                </a:cxn>
                <a:cxn ang="0">
                  <a:pos x="1366" y="270"/>
                </a:cxn>
                <a:cxn ang="0">
                  <a:pos x="1398" y="200"/>
                </a:cxn>
                <a:cxn ang="0">
                  <a:pos x="1518" y="134"/>
                </a:cxn>
                <a:cxn ang="0">
                  <a:pos x="1612" y="118"/>
                </a:cxn>
                <a:cxn ang="0">
                  <a:pos x="372" y="178"/>
                </a:cxn>
                <a:cxn ang="0">
                  <a:pos x="416" y="172"/>
                </a:cxn>
                <a:cxn ang="0">
                  <a:pos x="516" y="238"/>
                </a:cxn>
                <a:cxn ang="0">
                  <a:pos x="500" y="346"/>
                </a:cxn>
                <a:cxn ang="0">
                  <a:pos x="550" y="370"/>
                </a:cxn>
                <a:cxn ang="0">
                  <a:pos x="604" y="354"/>
                </a:cxn>
              </a:cxnLst>
              <a:rect l="0" t="0" r="r" b="b"/>
              <a:pathLst>
                <a:path w="1612" h="1166">
                  <a:moveTo>
                    <a:pt x="1612" y="118"/>
                  </a:moveTo>
                  <a:lnTo>
                    <a:pt x="1612" y="118"/>
                  </a:lnTo>
                  <a:lnTo>
                    <a:pt x="1608" y="114"/>
                  </a:lnTo>
                  <a:lnTo>
                    <a:pt x="1600" y="112"/>
                  </a:lnTo>
                  <a:lnTo>
                    <a:pt x="1592" y="110"/>
                  </a:lnTo>
                  <a:lnTo>
                    <a:pt x="1586" y="110"/>
                  </a:lnTo>
                  <a:lnTo>
                    <a:pt x="1586" y="110"/>
                  </a:lnTo>
                  <a:lnTo>
                    <a:pt x="1586" y="112"/>
                  </a:lnTo>
                  <a:lnTo>
                    <a:pt x="1586" y="114"/>
                  </a:lnTo>
                  <a:lnTo>
                    <a:pt x="1586" y="116"/>
                  </a:lnTo>
                  <a:lnTo>
                    <a:pt x="1582" y="116"/>
                  </a:lnTo>
                  <a:lnTo>
                    <a:pt x="1582" y="116"/>
                  </a:lnTo>
                  <a:lnTo>
                    <a:pt x="1580" y="114"/>
                  </a:lnTo>
                  <a:lnTo>
                    <a:pt x="1578" y="112"/>
                  </a:lnTo>
                  <a:lnTo>
                    <a:pt x="1578" y="108"/>
                  </a:lnTo>
                  <a:lnTo>
                    <a:pt x="1578" y="108"/>
                  </a:lnTo>
                  <a:lnTo>
                    <a:pt x="1574" y="104"/>
                  </a:lnTo>
                  <a:lnTo>
                    <a:pt x="1570" y="102"/>
                  </a:lnTo>
                  <a:lnTo>
                    <a:pt x="1570" y="102"/>
                  </a:lnTo>
                  <a:lnTo>
                    <a:pt x="1546" y="92"/>
                  </a:lnTo>
                  <a:lnTo>
                    <a:pt x="1522" y="84"/>
                  </a:lnTo>
                  <a:lnTo>
                    <a:pt x="1496" y="80"/>
                  </a:lnTo>
                  <a:lnTo>
                    <a:pt x="1470" y="78"/>
                  </a:lnTo>
                  <a:lnTo>
                    <a:pt x="1470" y="78"/>
                  </a:lnTo>
                  <a:lnTo>
                    <a:pt x="1466" y="78"/>
                  </a:lnTo>
                  <a:lnTo>
                    <a:pt x="1464" y="80"/>
                  </a:lnTo>
                  <a:lnTo>
                    <a:pt x="1466" y="84"/>
                  </a:lnTo>
                  <a:lnTo>
                    <a:pt x="1466" y="84"/>
                  </a:lnTo>
                  <a:lnTo>
                    <a:pt x="1468" y="86"/>
                  </a:lnTo>
                  <a:lnTo>
                    <a:pt x="1468" y="88"/>
                  </a:lnTo>
                  <a:lnTo>
                    <a:pt x="1466" y="90"/>
                  </a:lnTo>
                  <a:lnTo>
                    <a:pt x="1466" y="90"/>
                  </a:lnTo>
                  <a:lnTo>
                    <a:pt x="1462" y="92"/>
                  </a:lnTo>
                  <a:lnTo>
                    <a:pt x="1460" y="92"/>
                  </a:lnTo>
                  <a:lnTo>
                    <a:pt x="1458" y="92"/>
                  </a:lnTo>
                  <a:lnTo>
                    <a:pt x="1458" y="92"/>
                  </a:lnTo>
                  <a:lnTo>
                    <a:pt x="1450" y="86"/>
                  </a:lnTo>
                  <a:lnTo>
                    <a:pt x="1442" y="84"/>
                  </a:lnTo>
                  <a:lnTo>
                    <a:pt x="1426" y="84"/>
                  </a:lnTo>
                  <a:lnTo>
                    <a:pt x="1426" y="84"/>
                  </a:lnTo>
                  <a:lnTo>
                    <a:pt x="1412" y="82"/>
                  </a:lnTo>
                  <a:lnTo>
                    <a:pt x="1404" y="82"/>
                  </a:lnTo>
                  <a:lnTo>
                    <a:pt x="1398" y="84"/>
                  </a:lnTo>
                  <a:lnTo>
                    <a:pt x="1398" y="84"/>
                  </a:lnTo>
                  <a:lnTo>
                    <a:pt x="1392" y="86"/>
                  </a:lnTo>
                  <a:lnTo>
                    <a:pt x="1388" y="84"/>
                  </a:lnTo>
                  <a:lnTo>
                    <a:pt x="1382" y="82"/>
                  </a:lnTo>
                  <a:lnTo>
                    <a:pt x="1382" y="78"/>
                  </a:lnTo>
                  <a:lnTo>
                    <a:pt x="1382" y="78"/>
                  </a:lnTo>
                  <a:lnTo>
                    <a:pt x="1380" y="74"/>
                  </a:lnTo>
                  <a:lnTo>
                    <a:pt x="1378" y="72"/>
                  </a:lnTo>
                  <a:lnTo>
                    <a:pt x="1372" y="70"/>
                  </a:lnTo>
                  <a:lnTo>
                    <a:pt x="1372" y="70"/>
                  </a:lnTo>
                  <a:lnTo>
                    <a:pt x="1358" y="68"/>
                  </a:lnTo>
                  <a:lnTo>
                    <a:pt x="1344" y="68"/>
                  </a:lnTo>
                  <a:lnTo>
                    <a:pt x="1344" y="68"/>
                  </a:lnTo>
                  <a:lnTo>
                    <a:pt x="1334" y="70"/>
                  </a:lnTo>
                  <a:lnTo>
                    <a:pt x="1324" y="70"/>
                  </a:lnTo>
                  <a:lnTo>
                    <a:pt x="1304" y="62"/>
                  </a:lnTo>
                  <a:lnTo>
                    <a:pt x="1304" y="62"/>
                  </a:lnTo>
                  <a:lnTo>
                    <a:pt x="1302" y="62"/>
                  </a:lnTo>
                  <a:lnTo>
                    <a:pt x="1302" y="58"/>
                  </a:lnTo>
                  <a:lnTo>
                    <a:pt x="1302" y="56"/>
                  </a:lnTo>
                  <a:lnTo>
                    <a:pt x="1298" y="56"/>
                  </a:lnTo>
                  <a:lnTo>
                    <a:pt x="1298" y="56"/>
                  </a:lnTo>
                  <a:lnTo>
                    <a:pt x="1286" y="56"/>
                  </a:lnTo>
                  <a:lnTo>
                    <a:pt x="1278" y="56"/>
                  </a:lnTo>
                  <a:lnTo>
                    <a:pt x="1272" y="54"/>
                  </a:lnTo>
                  <a:lnTo>
                    <a:pt x="1272" y="54"/>
                  </a:lnTo>
                  <a:lnTo>
                    <a:pt x="1274" y="56"/>
                  </a:lnTo>
                  <a:lnTo>
                    <a:pt x="1274" y="60"/>
                  </a:lnTo>
                  <a:lnTo>
                    <a:pt x="1274" y="60"/>
                  </a:lnTo>
                  <a:lnTo>
                    <a:pt x="1274" y="60"/>
                  </a:lnTo>
                  <a:lnTo>
                    <a:pt x="1272" y="62"/>
                  </a:lnTo>
                  <a:lnTo>
                    <a:pt x="1266" y="62"/>
                  </a:lnTo>
                  <a:lnTo>
                    <a:pt x="1266" y="62"/>
                  </a:lnTo>
                  <a:lnTo>
                    <a:pt x="1268" y="58"/>
                  </a:lnTo>
                  <a:lnTo>
                    <a:pt x="1266" y="56"/>
                  </a:lnTo>
                  <a:lnTo>
                    <a:pt x="1262" y="54"/>
                  </a:lnTo>
                  <a:lnTo>
                    <a:pt x="1262" y="54"/>
                  </a:lnTo>
                  <a:lnTo>
                    <a:pt x="1258" y="52"/>
                  </a:lnTo>
                  <a:lnTo>
                    <a:pt x="1258" y="52"/>
                  </a:lnTo>
                  <a:lnTo>
                    <a:pt x="1246" y="52"/>
                  </a:lnTo>
                  <a:lnTo>
                    <a:pt x="1246" y="52"/>
                  </a:lnTo>
                  <a:lnTo>
                    <a:pt x="1238" y="50"/>
                  </a:lnTo>
                  <a:lnTo>
                    <a:pt x="1238" y="50"/>
                  </a:lnTo>
                  <a:lnTo>
                    <a:pt x="1222" y="56"/>
                  </a:lnTo>
                  <a:lnTo>
                    <a:pt x="1222" y="56"/>
                  </a:lnTo>
                  <a:lnTo>
                    <a:pt x="1224" y="58"/>
                  </a:lnTo>
                  <a:lnTo>
                    <a:pt x="1224" y="62"/>
                  </a:lnTo>
                  <a:lnTo>
                    <a:pt x="1224" y="62"/>
                  </a:lnTo>
                  <a:lnTo>
                    <a:pt x="1222" y="64"/>
                  </a:lnTo>
                  <a:lnTo>
                    <a:pt x="1220" y="64"/>
                  </a:lnTo>
                  <a:lnTo>
                    <a:pt x="1216" y="64"/>
                  </a:lnTo>
                  <a:lnTo>
                    <a:pt x="1216" y="64"/>
                  </a:lnTo>
                  <a:lnTo>
                    <a:pt x="1210" y="66"/>
                  </a:lnTo>
                  <a:lnTo>
                    <a:pt x="1206" y="64"/>
                  </a:lnTo>
                  <a:lnTo>
                    <a:pt x="1202" y="64"/>
                  </a:lnTo>
                  <a:lnTo>
                    <a:pt x="1198" y="64"/>
                  </a:lnTo>
                  <a:lnTo>
                    <a:pt x="1198" y="64"/>
                  </a:lnTo>
                  <a:lnTo>
                    <a:pt x="1192" y="64"/>
                  </a:lnTo>
                  <a:lnTo>
                    <a:pt x="1188" y="64"/>
                  </a:lnTo>
                  <a:lnTo>
                    <a:pt x="1178" y="62"/>
                  </a:lnTo>
                  <a:lnTo>
                    <a:pt x="1172" y="62"/>
                  </a:lnTo>
                  <a:lnTo>
                    <a:pt x="1168" y="64"/>
                  </a:lnTo>
                  <a:lnTo>
                    <a:pt x="1164" y="66"/>
                  </a:lnTo>
                  <a:lnTo>
                    <a:pt x="1160" y="70"/>
                  </a:lnTo>
                  <a:lnTo>
                    <a:pt x="1160" y="70"/>
                  </a:lnTo>
                  <a:lnTo>
                    <a:pt x="1156" y="72"/>
                  </a:lnTo>
                  <a:lnTo>
                    <a:pt x="1152" y="70"/>
                  </a:lnTo>
                  <a:lnTo>
                    <a:pt x="1144" y="66"/>
                  </a:lnTo>
                  <a:lnTo>
                    <a:pt x="1144" y="66"/>
                  </a:lnTo>
                  <a:lnTo>
                    <a:pt x="1132" y="56"/>
                  </a:lnTo>
                  <a:lnTo>
                    <a:pt x="1132" y="56"/>
                  </a:lnTo>
                  <a:lnTo>
                    <a:pt x="1134" y="48"/>
                  </a:lnTo>
                  <a:lnTo>
                    <a:pt x="1134" y="48"/>
                  </a:lnTo>
                  <a:lnTo>
                    <a:pt x="1136" y="48"/>
                  </a:lnTo>
                  <a:lnTo>
                    <a:pt x="1138" y="48"/>
                  </a:lnTo>
                  <a:lnTo>
                    <a:pt x="1136" y="46"/>
                  </a:lnTo>
                  <a:lnTo>
                    <a:pt x="1136" y="46"/>
                  </a:lnTo>
                  <a:lnTo>
                    <a:pt x="1130" y="44"/>
                  </a:lnTo>
                  <a:lnTo>
                    <a:pt x="1126" y="42"/>
                  </a:lnTo>
                  <a:lnTo>
                    <a:pt x="1124" y="44"/>
                  </a:lnTo>
                  <a:lnTo>
                    <a:pt x="1124" y="44"/>
                  </a:lnTo>
                  <a:lnTo>
                    <a:pt x="1118" y="44"/>
                  </a:lnTo>
                  <a:lnTo>
                    <a:pt x="1118" y="44"/>
                  </a:lnTo>
                  <a:lnTo>
                    <a:pt x="1108" y="42"/>
                  </a:lnTo>
                  <a:lnTo>
                    <a:pt x="1104" y="40"/>
                  </a:lnTo>
                  <a:lnTo>
                    <a:pt x="1098" y="42"/>
                  </a:lnTo>
                  <a:lnTo>
                    <a:pt x="1098" y="42"/>
                  </a:lnTo>
                  <a:lnTo>
                    <a:pt x="1096" y="44"/>
                  </a:lnTo>
                  <a:lnTo>
                    <a:pt x="1096" y="46"/>
                  </a:lnTo>
                  <a:lnTo>
                    <a:pt x="1096" y="50"/>
                  </a:lnTo>
                  <a:lnTo>
                    <a:pt x="1096" y="50"/>
                  </a:lnTo>
                  <a:lnTo>
                    <a:pt x="1086" y="50"/>
                  </a:lnTo>
                  <a:lnTo>
                    <a:pt x="1078" y="48"/>
                  </a:lnTo>
                  <a:lnTo>
                    <a:pt x="1070" y="48"/>
                  </a:lnTo>
                  <a:lnTo>
                    <a:pt x="1062" y="46"/>
                  </a:lnTo>
                  <a:lnTo>
                    <a:pt x="1062" y="46"/>
                  </a:lnTo>
                  <a:lnTo>
                    <a:pt x="1054" y="42"/>
                  </a:lnTo>
                  <a:lnTo>
                    <a:pt x="1046" y="42"/>
                  </a:lnTo>
                  <a:lnTo>
                    <a:pt x="1038" y="40"/>
                  </a:lnTo>
                  <a:lnTo>
                    <a:pt x="1030" y="42"/>
                  </a:lnTo>
                  <a:lnTo>
                    <a:pt x="1030" y="42"/>
                  </a:lnTo>
                  <a:lnTo>
                    <a:pt x="1024" y="42"/>
                  </a:lnTo>
                  <a:lnTo>
                    <a:pt x="1018" y="42"/>
                  </a:lnTo>
                  <a:lnTo>
                    <a:pt x="1004" y="40"/>
                  </a:lnTo>
                  <a:lnTo>
                    <a:pt x="1004" y="40"/>
                  </a:lnTo>
                  <a:lnTo>
                    <a:pt x="1000" y="38"/>
                  </a:lnTo>
                  <a:lnTo>
                    <a:pt x="994" y="40"/>
                  </a:lnTo>
                  <a:lnTo>
                    <a:pt x="994" y="40"/>
                  </a:lnTo>
                  <a:lnTo>
                    <a:pt x="986" y="44"/>
                  </a:lnTo>
                  <a:lnTo>
                    <a:pt x="980" y="46"/>
                  </a:lnTo>
                  <a:lnTo>
                    <a:pt x="964" y="44"/>
                  </a:lnTo>
                  <a:lnTo>
                    <a:pt x="964" y="44"/>
                  </a:lnTo>
                  <a:lnTo>
                    <a:pt x="990" y="36"/>
                  </a:lnTo>
                  <a:lnTo>
                    <a:pt x="990" y="36"/>
                  </a:lnTo>
                  <a:lnTo>
                    <a:pt x="994" y="34"/>
                  </a:lnTo>
                  <a:lnTo>
                    <a:pt x="998" y="32"/>
                  </a:lnTo>
                  <a:lnTo>
                    <a:pt x="1008" y="30"/>
                  </a:lnTo>
                  <a:lnTo>
                    <a:pt x="1008" y="30"/>
                  </a:lnTo>
                  <a:lnTo>
                    <a:pt x="1016" y="26"/>
                  </a:lnTo>
                  <a:lnTo>
                    <a:pt x="1016" y="26"/>
                  </a:lnTo>
                  <a:lnTo>
                    <a:pt x="1018" y="24"/>
                  </a:lnTo>
                  <a:lnTo>
                    <a:pt x="1018" y="20"/>
                  </a:lnTo>
                  <a:lnTo>
                    <a:pt x="1018" y="18"/>
                  </a:lnTo>
                  <a:lnTo>
                    <a:pt x="1018" y="16"/>
                  </a:lnTo>
                  <a:lnTo>
                    <a:pt x="1018" y="16"/>
                  </a:lnTo>
                  <a:lnTo>
                    <a:pt x="1006" y="12"/>
                  </a:lnTo>
                  <a:lnTo>
                    <a:pt x="1000" y="10"/>
                  </a:lnTo>
                  <a:lnTo>
                    <a:pt x="994" y="8"/>
                  </a:lnTo>
                  <a:lnTo>
                    <a:pt x="994" y="8"/>
                  </a:lnTo>
                  <a:lnTo>
                    <a:pt x="976" y="10"/>
                  </a:lnTo>
                  <a:lnTo>
                    <a:pt x="968" y="10"/>
                  </a:lnTo>
                  <a:lnTo>
                    <a:pt x="960" y="6"/>
                  </a:lnTo>
                  <a:lnTo>
                    <a:pt x="960" y="6"/>
                  </a:lnTo>
                  <a:lnTo>
                    <a:pt x="956" y="6"/>
                  </a:lnTo>
                  <a:lnTo>
                    <a:pt x="956" y="6"/>
                  </a:lnTo>
                  <a:lnTo>
                    <a:pt x="946" y="0"/>
                  </a:lnTo>
                  <a:lnTo>
                    <a:pt x="938" y="0"/>
                  </a:lnTo>
                  <a:lnTo>
                    <a:pt x="938" y="0"/>
                  </a:lnTo>
                  <a:lnTo>
                    <a:pt x="932" y="2"/>
                  </a:lnTo>
                  <a:lnTo>
                    <a:pt x="924" y="6"/>
                  </a:lnTo>
                  <a:lnTo>
                    <a:pt x="918" y="10"/>
                  </a:lnTo>
                  <a:lnTo>
                    <a:pt x="910" y="12"/>
                  </a:lnTo>
                  <a:lnTo>
                    <a:pt x="910" y="12"/>
                  </a:lnTo>
                  <a:lnTo>
                    <a:pt x="914" y="16"/>
                  </a:lnTo>
                  <a:lnTo>
                    <a:pt x="914" y="16"/>
                  </a:lnTo>
                  <a:lnTo>
                    <a:pt x="908" y="16"/>
                  </a:lnTo>
                  <a:lnTo>
                    <a:pt x="908" y="16"/>
                  </a:lnTo>
                  <a:lnTo>
                    <a:pt x="902" y="14"/>
                  </a:lnTo>
                  <a:lnTo>
                    <a:pt x="894" y="14"/>
                  </a:lnTo>
                  <a:lnTo>
                    <a:pt x="880" y="16"/>
                  </a:lnTo>
                  <a:lnTo>
                    <a:pt x="880" y="16"/>
                  </a:lnTo>
                  <a:lnTo>
                    <a:pt x="852" y="18"/>
                  </a:lnTo>
                  <a:lnTo>
                    <a:pt x="824" y="24"/>
                  </a:lnTo>
                  <a:lnTo>
                    <a:pt x="824" y="24"/>
                  </a:lnTo>
                  <a:lnTo>
                    <a:pt x="816" y="28"/>
                  </a:lnTo>
                  <a:lnTo>
                    <a:pt x="814" y="30"/>
                  </a:lnTo>
                  <a:lnTo>
                    <a:pt x="812" y="36"/>
                  </a:lnTo>
                  <a:lnTo>
                    <a:pt x="814" y="42"/>
                  </a:lnTo>
                  <a:lnTo>
                    <a:pt x="814" y="42"/>
                  </a:lnTo>
                  <a:lnTo>
                    <a:pt x="808" y="38"/>
                  </a:lnTo>
                  <a:lnTo>
                    <a:pt x="804" y="38"/>
                  </a:lnTo>
                  <a:lnTo>
                    <a:pt x="802" y="40"/>
                  </a:lnTo>
                  <a:lnTo>
                    <a:pt x="802" y="40"/>
                  </a:lnTo>
                  <a:lnTo>
                    <a:pt x="770" y="42"/>
                  </a:lnTo>
                  <a:lnTo>
                    <a:pt x="770" y="42"/>
                  </a:lnTo>
                  <a:lnTo>
                    <a:pt x="766" y="42"/>
                  </a:lnTo>
                  <a:lnTo>
                    <a:pt x="764" y="42"/>
                  </a:lnTo>
                  <a:lnTo>
                    <a:pt x="762" y="44"/>
                  </a:lnTo>
                  <a:lnTo>
                    <a:pt x="762" y="44"/>
                  </a:lnTo>
                  <a:lnTo>
                    <a:pt x="764" y="50"/>
                  </a:lnTo>
                  <a:lnTo>
                    <a:pt x="766" y="52"/>
                  </a:lnTo>
                  <a:lnTo>
                    <a:pt x="768" y="54"/>
                  </a:lnTo>
                  <a:lnTo>
                    <a:pt x="768" y="54"/>
                  </a:lnTo>
                  <a:lnTo>
                    <a:pt x="774" y="56"/>
                  </a:lnTo>
                  <a:lnTo>
                    <a:pt x="780" y="58"/>
                  </a:lnTo>
                  <a:lnTo>
                    <a:pt x="780" y="58"/>
                  </a:lnTo>
                  <a:lnTo>
                    <a:pt x="780" y="60"/>
                  </a:lnTo>
                  <a:lnTo>
                    <a:pt x="780" y="60"/>
                  </a:lnTo>
                  <a:lnTo>
                    <a:pt x="770" y="62"/>
                  </a:lnTo>
                  <a:lnTo>
                    <a:pt x="770" y="62"/>
                  </a:lnTo>
                  <a:lnTo>
                    <a:pt x="766" y="58"/>
                  </a:lnTo>
                  <a:lnTo>
                    <a:pt x="760" y="56"/>
                  </a:lnTo>
                  <a:lnTo>
                    <a:pt x="750" y="56"/>
                  </a:lnTo>
                  <a:lnTo>
                    <a:pt x="740" y="58"/>
                  </a:lnTo>
                  <a:lnTo>
                    <a:pt x="730" y="60"/>
                  </a:lnTo>
                  <a:lnTo>
                    <a:pt x="730" y="60"/>
                  </a:lnTo>
                  <a:lnTo>
                    <a:pt x="730" y="62"/>
                  </a:lnTo>
                  <a:lnTo>
                    <a:pt x="732" y="62"/>
                  </a:lnTo>
                  <a:lnTo>
                    <a:pt x="736" y="64"/>
                  </a:lnTo>
                  <a:lnTo>
                    <a:pt x="736" y="64"/>
                  </a:lnTo>
                  <a:lnTo>
                    <a:pt x="730" y="66"/>
                  </a:lnTo>
                  <a:lnTo>
                    <a:pt x="730" y="66"/>
                  </a:lnTo>
                  <a:lnTo>
                    <a:pt x="726" y="66"/>
                  </a:lnTo>
                  <a:lnTo>
                    <a:pt x="722" y="66"/>
                  </a:lnTo>
                  <a:lnTo>
                    <a:pt x="722" y="62"/>
                  </a:lnTo>
                  <a:lnTo>
                    <a:pt x="722" y="62"/>
                  </a:lnTo>
                  <a:lnTo>
                    <a:pt x="720" y="58"/>
                  </a:lnTo>
                  <a:lnTo>
                    <a:pt x="716" y="58"/>
                  </a:lnTo>
                  <a:lnTo>
                    <a:pt x="710" y="60"/>
                  </a:lnTo>
                  <a:lnTo>
                    <a:pt x="710" y="60"/>
                  </a:lnTo>
                  <a:lnTo>
                    <a:pt x="706" y="62"/>
                  </a:lnTo>
                  <a:lnTo>
                    <a:pt x="706" y="66"/>
                  </a:lnTo>
                  <a:lnTo>
                    <a:pt x="710" y="70"/>
                  </a:lnTo>
                  <a:lnTo>
                    <a:pt x="710" y="70"/>
                  </a:lnTo>
                  <a:lnTo>
                    <a:pt x="712" y="72"/>
                  </a:lnTo>
                  <a:lnTo>
                    <a:pt x="712" y="76"/>
                  </a:lnTo>
                  <a:lnTo>
                    <a:pt x="712" y="76"/>
                  </a:lnTo>
                  <a:lnTo>
                    <a:pt x="708" y="82"/>
                  </a:lnTo>
                  <a:lnTo>
                    <a:pt x="708" y="84"/>
                  </a:lnTo>
                  <a:lnTo>
                    <a:pt x="710" y="86"/>
                  </a:lnTo>
                  <a:lnTo>
                    <a:pt x="714" y="88"/>
                  </a:lnTo>
                  <a:lnTo>
                    <a:pt x="720" y="88"/>
                  </a:lnTo>
                  <a:lnTo>
                    <a:pt x="720" y="88"/>
                  </a:lnTo>
                  <a:lnTo>
                    <a:pt x="726" y="86"/>
                  </a:lnTo>
                  <a:lnTo>
                    <a:pt x="730" y="88"/>
                  </a:lnTo>
                  <a:lnTo>
                    <a:pt x="740" y="92"/>
                  </a:lnTo>
                  <a:lnTo>
                    <a:pt x="740" y="92"/>
                  </a:lnTo>
                  <a:lnTo>
                    <a:pt x="742" y="94"/>
                  </a:lnTo>
                  <a:lnTo>
                    <a:pt x="742" y="96"/>
                  </a:lnTo>
                  <a:lnTo>
                    <a:pt x="742" y="96"/>
                  </a:lnTo>
                  <a:lnTo>
                    <a:pt x="738" y="98"/>
                  </a:lnTo>
                  <a:lnTo>
                    <a:pt x="738" y="98"/>
                  </a:lnTo>
                  <a:lnTo>
                    <a:pt x="736" y="100"/>
                  </a:lnTo>
                  <a:lnTo>
                    <a:pt x="736" y="98"/>
                  </a:lnTo>
                  <a:lnTo>
                    <a:pt x="736" y="96"/>
                  </a:lnTo>
                  <a:lnTo>
                    <a:pt x="736" y="96"/>
                  </a:lnTo>
                  <a:lnTo>
                    <a:pt x="734" y="92"/>
                  </a:lnTo>
                  <a:lnTo>
                    <a:pt x="732" y="92"/>
                  </a:lnTo>
                  <a:lnTo>
                    <a:pt x="726" y="90"/>
                  </a:lnTo>
                  <a:lnTo>
                    <a:pt x="726" y="90"/>
                  </a:lnTo>
                  <a:lnTo>
                    <a:pt x="720" y="92"/>
                  </a:lnTo>
                  <a:lnTo>
                    <a:pt x="718" y="92"/>
                  </a:lnTo>
                  <a:lnTo>
                    <a:pt x="716" y="96"/>
                  </a:lnTo>
                  <a:lnTo>
                    <a:pt x="716" y="96"/>
                  </a:lnTo>
                  <a:lnTo>
                    <a:pt x="712" y="104"/>
                  </a:lnTo>
                  <a:lnTo>
                    <a:pt x="708" y="112"/>
                  </a:lnTo>
                  <a:lnTo>
                    <a:pt x="700" y="116"/>
                  </a:lnTo>
                  <a:lnTo>
                    <a:pt x="692" y="118"/>
                  </a:lnTo>
                  <a:lnTo>
                    <a:pt x="692" y="118"/>
                  </a:lnTo>
                  <a:lnTo>
                    <a:pt x="692" y="112"/>
                  </a:lnTo>
                  <a:lnTo>
                    <a:pt x="692" y="112"/>
                  </a:lnTo>
                  <a:lnTo>
                    <a:pt x="702" y="102"/>
                  </a:lnTo>
                  <a:lnTo>
                    <a:pt x="702" y="102"/>
                  </a:lnTo>
                  <a:lnTo>
                    <a:pt x="706" y="98"/>
                  </a:lnTo>
                  <a:lnTo>
                    <a:pt x="706" y="96"/>
                  </a:lnTo>
                  <a:lnTo>
                    <a:pt x="704" y="94"/>
                  </a:lnTo>
                  <a:lnTo>
                    <a:pt x="704" y="94"/>
                  </a:lnTo>
                  <a:lnTo>
                    <a:pt x="700" y="90"/>
                  </a:lnTo>
                  <a:lnTo>
                    <a:pt x="698" y="84"/>
                  </a:lnTo>
                  <a:lnTo>
                    <a:pt x="700" y="80"/>
                  </a:lnTo>
                  <a:lnTo>
                    <a:pt x="702" y="74"/>
                  </a:lnTo>
                  <a:lnTo>
                    <a:pt x="702" y="74"/>
                  </a:lnTo>
                  <a:lnTo>
                    <a:pt x="700" y="70"/>
                  </a:lnTo>
                  <a:lnTo>
                    <a:pt x="698" y="68"/>
                  </a:lnTo>
                  <a:lnTo>
                    <a:pt x="696" y="64"/>
                  </a:lnTo>
                  <a:lnTo>
                    <a:pt x="698" y="62"/>
                  </a:lnTo>
                  <a:lnTo>
                    <a:pt x="698" y="62"/>
                  </a:lnTo>
                  <a:lnTo>
                    <a:pt x="700" y="56"/>
                  </a:lnTo>
                  <a:lnTo>
                    <a:pt x="700" y="52"/>
                  </a:lnTo>
                  <a:lnTo>
                    <a:pt x="696" y="50"/>
                  </a:lnTo>
                  <a:lnTo>
                    <a:pt x="692" y="48"/>
                  </a:lnTo>
                  <a:lnTo>
                    <a:pt x="692" y="48"/>
                  </a:lnTo>
                  <a:lnTo>
                    <a:pt x="684" y="48"/>
                  </a:lnTo>
                  <a:lnTo>
                    <a:pt x="678" y="48"/>
                  </a:lnTo>
                  <a:lnTo>
                    <a:pt x="672" y="52"/>
                  </a:lnTo>
                  <a:lnTo>
                    <a:pt x="670" y="58"/>
                  </a:lnTo>
                  <a:lnTo>
                    <a:pt x="670" y="58"/>
                  </a:lnTo>
                  <a:lnTo>
                    <a:pt x="666" y="60"/>
                  </a:lnTo>
                  <a:lnTo>
                    <a:pt x="664" y="64"/>
                  </a:lnTo>
                  <a:lnTo>
                    <a:pt x="664" y="64"/>
                  </a:lnTo>
                  <a:lnTo>
                    <a:pt x="660" y="64"/>
                  </a:lnTo>
                  <a:lnTo>
                    <a:pt x="658" y="66"/>
                  </a:lnTo>
                  <a:lnTo>
                    <a:pt x="656" y="68"/>
                  </a:lnTo>
                  <a:lnTo>
                    <a:pt x="658" y="74"/>
                  </a:lnTo>
                  <a:lnTo>
                    <a:pt x="658" y="74"/>
                  </a:lnTo>
                  <a:lnTo>
                    <a:pt x="658" y="76"/>
                  </a:lnTo>
                  <a:lnTo>
                    <a:pt x="658" y="80"/>
                  </a:lnTo>
                  <a:lnTo>
                    <a:pt x="660" y="82"/>
                  </a:lnTo>
                  <a:lnTo>
                    <a:pt x="664" y="84"/>
                  </a:lnTo>
                  <a:lnTo>
                    <a:pt x="664" y="84"/>
                  </a:lnTo>
                  <a:lnTo>
                    <a:pt x="666" y="86"/>
                  </a:lnTo>
                  <a:lnTo>
                    <a:pt x="670" y="90"/>
                  </a:lnTo>
                  <a:lnTo>
                    <a:pt x="670" y="90"/>
                  </a:lnTo>
                  <a:lnTo>
                    <a:pt x="672" y="92"/>
                  </a:lnTo>
                  <a:lnTo>
                    <a:pt x="670" y="96"/>
                  </a:lnTo>
                  <a:lnTo>
                    <a:pt x="670" y="96"/>
                  </a:lnTo>
                  <a:lnTo>
                    <a:pt x="668" y="98"/>
                  </a:lnTo>
                  <a:lnTo>
                    <a:pt x="664" y="96"/>
                  </a:lnTo>
                  <a:lnTo>
                    <a:pt x="664" y="96"/>
                  </a:lnTo>
                  <a:lnTo>
                    <a:pt x="658" y="92"/>
                  </a:lnTo>
                  <a:lnTo>
                    <a:pt x="650" y="90"/>
                  </a:lnTo>
                  <a:lnTo>
                    <a:pt x="636" y="86"/>
                  </a:lnTo>
                  <a:lnTo>
                    <a:pt x="636" y="86"/>
                  </a:lnTo>
                  <a:lnTo>
                    <a:pt x="620" y="82"/>
                  </a:lnTo>
                  <a:lnTo>
                    <a:pt x="612" y="82"/>
                  </a:lnTo>
                  <a:lnTo>
                    <a:pt x="604" y="84"/>
                  </a:lnTo>
                  <a:lnTo>
                    <a:pt x="604" y="84"/>
                  </a:lnTo>
                  <a:lnTo>
                    <a:pt x="608" y="86"/>
                  </a:lnTo>
                  <a:lnTo>
                    <a:pt x="608" y="88"/>
                  </a:lnTo>
                  <a:lnTo>
                    <a:pt x="608" y="90"/>
                  </a:lnTo>
                  <a:lnTo>
                    <a:pt x="608" y="90"/>
                  </a:lnTo>
                  <a:lnTo>
                    <a:pt x="602" y="96"/>
                  </a:lnTo>
                  <a:lnTo>
                    <a:pt x="598" y="96"/>
                  </a:lnTo>
                  <a:lnTo>
                    <a:pt x="596" y="96"/>
                  </a:lnTo>
                  <a:lnTo>
                    <a:pt x="596" y="96"/>
                  </a:lnTo>
                  <a:lnTo>
                    <a:pt x="594" y="92"/>
                  </a:lnTo>
                  <a:lnTo>
                    <a:pt x="590" y="90"/>
                  </a:lnTo>
                  <a:lnTo>
                    <a:pt x="584" y="92"/>
                  </a:lnTo>
                  <a:lnTo>
                    <a:pt x="584" y="92"/>
                  </a:lnTo>
                  <a:lnTo>
                    <a:pt x="570" y="94"/>
                  </a:lnTo>
                  <a:lnTo>
                    <a:pt x="552" y="90"/>
                  </a:lnTo>
                  <a:lnTo>
                    <a:pt x="552" y="90"/>
                  </a:lnTo>
                  <a:lnTo>
                    <a:pt x="548" y="92"/>
                  </a:lnTo>
                  <a:lnTo>
                    <a:pt x="548" y="92"/>
                  </a:lnTo>
                  <a:lnTo>
                    <a:pt x="542" y="94"/>
                  </a:lnTo>
                  <a:lnTo>
                    <a:pt x="538" y="96"/>
                  </a:lnTo>
                  <a:lnTo>
                    <a:pt x="538" y="96"/>
                  </a:lnTo>
                  <a:lnTo>
                    <a:pt x="522" y="100"/>
                  </a:lnTo>
                  <a:lnTo>
                    <a:pt x="514" y="102"/>
                  </a:lnTo>
                  <a:lnTo>
                    <a:pt x="508" y="106"/>
                  </a:lnTo>
                  <a:lnTo>
                    <a:pt x="508" y="106"/>
                  </a:lnTo>
                  <a:lnTo>
                    <a:pt x="502" y="112"/>
                  </a:lnTo>
                  <a:lnTo>
                    <a:pt x="496" y="112"/>
                  </a:lnTo>
                  <a:lnTo>
                    <a:pt x="492" y="110"/>
                  </a:lnTo>
                  <a:lnTo>
                    <a:pt x="486" y="104"/>
                  </a:lnTo>
                  <a:lnTo>
                    <a:pt x="486" y="104"/>
                  </a:lnTo>
                  <a:lnTo>
                    <a:pt x="488" y="102"/>
                  </a:lnTo>
                  <a:lnTo>
                    <a:pt x="492" y="102"/>
                  </a:lnTo>
                  <a:lnTo>
                    <a:pt x="494" y="102"/>
                  </a:lnTo>
                  <a:lnTo>
                    <a:pt x="496" y="98"/>
                  </a:lnTo>
                  <a:lnTo>
                    <a:pt x="496" y="98"/>
                  </a:lnTo>
                  <a:lnTo>
                    <a:pt x="492" y="96"/>
                  </a:lnTo>
                  <a:lnTo>
                    <a:pt x="488" y="94"/>
                  </a:lnTo>
                  <a:lnTo>
                    <a:pt x="484" y="94"/>
                  </a:lnTo>
                  <a:lnTo>
                    <a:pt x="480" y="96"/>
                  </a:lnTo>
                  <a:lnTo>
                    <a:pt x="480" y="96"/>
                  </a:lnTo>
                  <a:lnTo>
                    <a:pt x="478" y="100"/>
                  </a:lnTo>
                  <a:lnTo>
                    <a:pt x="478" y="106"/>
                  </a:lnTo>
                  <a:lnTo>
                    <a:pt x="478" y="106"/>
                  </a:lnTo>
                  <a:lnTo>
                    <a:pt x="482" y="114"/>
                  </a:lnTo>
                  <a:lnTo>
                    <a:pt x="482" y="116"/>
                  </a:lnTo>
                  <a:lnTo>
                    <a:pt x="480" y="118"/>
                  </a:lnTo>
                  <a:lnTo>
                    <a:pt x="476" y="118"/>
                  </a:lnTo>
                  <a:lnTo>
                    <a:pt x="468" y="118"/>
                  </a:lnTo>
                  <a:lnTo>
                    <a:pt x="468" y="118"/>
                  </a:lnTo>
                  <a:lnTo>
                    <a:pt x="462" y="116"/>
                  </a:lnTo>
                  <a:lnTo>
                    <a:pt x="456" y="118"/>
                  </a:lnTo>
                  <a:lnTo>
                    <a:pt x="446" y="126"/>
                  </a:lnTo>
                  <a:lnTo>
                    <a:pt x="446" y="126"/>
                  </a:lnTo>
                  <a:lnTo>
                    <a:pt x="446" y="128"/>
                  </a:lnTo>
                  <a:lnTo>
                    <a:pt x="448" y="130"/>
                  </a:lnTo>
                  <a:lnTo>
                    <a:pt x="450" y="132"/>
                  </a:lnTo>
                  <a:lnTo>
                    <a:pt x="448" y="134"/>
                  </a:lnTo>
                  <a:lnTo>
                    <a:pt x="448" y="134"/>
                  </a:lnTo>
                  <a:lnTo>
                    <a:pt x="438" y="134"/>
                  </a:lnTo>
                  <a:lnTo>
                    <a:pt x="428" y="132"/>
                  </a:lnTo>
                  <a:lnTo>
                    <a:pt x="428" y="132"/>
                  </a:lnTo>
                  <a:lnTo>
                    <a:pt x="424" y="130"/>
                  </a:lnTo>
                  <a:lnTo>
                    <a:pt x="422" y="130"/>
                  </a:lnTo>
                  <a:lnTo>
                    <a:pt x="422" y="132"/>
                  </a:lnTo>
                  <a:lnTo>
                    <a:pt x="422" y="132"/>
                  </a:lnTo>
                  <a:lnTo>
                    <a:pt x="422" y="134"/>
                  </a:lnTo>
                  <a:lnTo>
                    <a:pt x="422" y="136"/>
                  </a:lnTo>
                  <a:lnTo>
                    <a:pt x="426" y="138"/>
                  </a:lnTo>
                  <a:lnTo>
                    <a:pt x="426" y="138"/>
                  </a:lnTo>
                  <a:lnTo>
                    <a:pt x="430" y="138"/>
                  </a:lnTo>
                  <a:lnTo>
                    <a:pt x="430" y="140"/>
                  </a:lnTo>
                  <a:lnTo>
                    <a:pt x="430" y="140"/>
                  </a:lnTo>
                  <a:lnTo>
                    <a:pt x="424" y="142"/>
                  </a:lnTo>
                  <a:lnTo>
                    <a:pt x="416" y="140"/>
                  </a:lnTo>
                  <a:lnTo>
                    <a:pt x="408" y="138"/>
                  </a:lnTo>
                  <a:lnTo>
                    <a:pt x="406" y="134"/>
                  </a:lnTo>
                  <a:lnTo>
                    <a:pt x="406" y="134"/>
                  </a:lnTo>
                  <a:lnTo>
                    <a:pt x="404" y="126"/>
                  </a:lnTo>
                  <a:lnTo>
                    <a:pt x="402" y="122"/>
                  </a:lnTo>
                  <a:lnTo>
                    <a:pt x="398" y="116"/>
                  </a:lnTo>
                  <a:lnTo>
                    <a:pt x="390" y="114"/>
                  </a:lnTo>
                  <a:lnTo>
                    <a:pt x="390" y="114"/>
                  </a:lnTo>
                  <a:lnTo>
                    <a:pt x="398" y="112"/>
                  </a:lnTo>
                  <a:lnTo>
                    <a:pt x="402" y="114"/>
                  </a:lnTo>
                  <a:lnTo>
                    <a:pt x="412" y="116"/>
                  </a:lnTo>
                  <a:lnTo>
                    <a:pt x="412" y="116"/>
                  </a:lnTo>
                  <a:lnTo>
                    <a:pt x="432" y="120"/>
                  </a:lnTo>
                  <a:lnTo>
                    <a:pt x="440" y="120"/>
                  </a:lnTo>
                  <a:lnTo>
                    <a:pt x="450" y="116"/>
                  </a:lnTo>
                  <a:lnTo>
                    <a:pt x="450" y="116"/>
                  </a:lnTo>
                  <a:lnTo>
                    <a:pt x="454" y="112"/>
                  </a:lnTo>
                  <a:lnTo>
                    <a:pt x="456" y="110"/>
                  </a:lnTo>
                  <a:lnTo>
                    <a:pt x="456" y="108"/>
                  </a:lnTo>
                  <a:lnTo>
                    <a:pt x="456" y="108"/>
                  </a:lnTo>
                  <a:lnTo>
                    <a:pt x="454" y="104"/>
                  </a:lnTo>
                  <a:lnTo>
                    <a:pt x="450" y="102"/>
                  </a:lnTo>
                  <a:lnTo>
                    <a:pt x="450" y="102"/>
                  </a:lnTo>
                  <a:lnTo>
                    <a:pt x="418" y="90"/>
                  </a:lnTo>
                  <a:lnTo>
                    <a:pt x="418" y="90"/>
                  </a:lnTo>
                  <a:lnTo>
                    <a:pt x="410" y="88"/>
                  </a:lnTo>
                  <a:lnTo>
                    <a:pt x="402" y="86"/>
                  </a:lnTo>
                  <a:lnTo>
                    <a:pt x="394" y="86"/>
                  </a:lnTo>
                  <a:lnTo>
                    <a:pt x="384" y="82"/>
                  </a:lnTo>
                  <a:lnTo>
                    <a:pt x="384" y="82"/>
                  </a:lnTo>
                  <a:lnTo>
                    <a:pt x="380" y="80"/>
                  </a:lnTo>
                  <a:lnTo>
                    <a:pt x="374" y="80"/>
                  </a:lnTo>
                  <a:lnTo>
                    <a:pt x="360" y="80"/>
                  </a:lnTo>
                  <a:lnTo>
                    <a:pt x="360" y="80"/>
                  </a:lnTo>
                  <a:lnTo>
                    <a:pt x="364" y="78"/>
                  </a:lnTo>
                  <a:lnTo>
                    <a:pt x="368" y="78"/>
                  </a:lnTo>
                  <a:lnTo>
                    <a:pt x="370" y="78"/>
                  </a:lnTo>
                  <a:lnTo>
                    <a:pt x="372" y="74"/>
                  </a:lnTo>
                  <a:lnTo>
                    <a:pt x="372" y="74"/>
                  </a:lnTo>
                  <a:lnTo>
                    <a:pt x="352" y="70"/>
                  </a:lnTo>
                  <a:lnTo>
                    <a:pt x="352" y="70"/>
                  </a:lnTo>
                  <a:lnTo>
                    <a:pt x="354" y="70"/>
                  </a:lnTo>
                  <a:lnTo>
                    <a:pt x="354" y="70"/>
                  </a:lnTo>
                  <a:lnTo>
                    <a:pt x="354" y="68"/>
                  </a:lnTo>
                  <a:lnTo>
                    <a:pt x="354" y="68"/>
                  </a:lnTo>
                  <a:lnTo>
                    <a:pt x="340" y="72"/>
                  </a:lnTo>
                  <a:lnTo>
                    <a:pt x="324" y="74"/>
                  </a:lnTo>
                  <a:lnTo>
                    <a:pt x="324" y="74"/>
                  </a:lnTo>
                  <a:lnTo>
                    <a:pt x="310" y="76"/>
                  </a:lnTo>
                  <a:lnTo>
                    <a:pt x="302" y="78"/>
                  </a:lnTo>
                  <a:lnTo>
                    <a:pt x="296" y="82"/>
                  </a:lnTo>
                  <a:lnTo>
                    <a:pt x="296" y="82"/>
                  </a:lnTo>
                  <a:lnTo>
                    <a:pt x="292" y="82"/>
                  </a:lnTo>
                  <a:lnTo>
                    <a:pt x="288" y="80"/>
                  </a:lnTo>
                  <a:lnTo>
                    <a:pt x="284" y="78"/>
                  </a:lnTo>
                  <a:lnTo>
                    <a:pt x="280" y="80"/>
                  </a:lnTo>
                  <a:lnTo>
                    <a:pt x="280" y="80"/>
                  </a:lnTo>
                  <a:lnTo>
                    <a:pt x="278" y="82"/>
                  </a:lnTo>
                  <a:lnTo>
                    <a:pt x="274" y="84"/>
                  </a:lnTo>
                  <a:lnTo>
                    <a:pt x="270" y="86"/>
                  </a:lnTo>
                  <a:lnTo>
                    <a:pt x="272" y="90"/>
                  </a:lnTo>
                  <a:lnTo>
                    <a:pt x="272" y="90"/>
                  </a:lnTo>
                  <a:lnTo>
                    <a:pt x="272" y="90"/>
                  </a:lnTo>
                  <a:lnTo>
                    <a:pt x="266" y="92"/>
                  </a:lnTo>
                  <a:lnTo>
                    <a:pt x="262" y="90"/>
                  </a:lnTo>
                  <a:lnTo>
                    <a:pt x="262" y="90"/>
                  </a:lnTo>
                  <a:lnTo>
                    <a:pt x="258" y="90"/>
                  </a:lnTo>
                  <a:lnTo>
                    <a:pt x="256" y="90"/>
                  </a:lnTo>
                  <a:lnTo>
                    <a:pt x="256" y="92"/>
                  </a:lnTo>
                  <a:lnTo>
                    <a:pt x="256" y="92"/>
                  </a:lnTo>
                  <a:lnTo>
                    <a:pt x="256" y="94"/>
                  </a:lnTo>
                  <a:lnTo>
                    <a:pt x="256" y="94"/>
                  </a:lnTo>
                  <a:lnTo>
                    <a:pt x="260" y="96"/>
                  </a:lnTo>
                  <a:lnTo>
                    <a:pt x="260" y="96"/>
                  </a:lnTo>
                  <a:lnTo>
                    <a:pt x="260" y="100"/>
                  </a:lnTo>
                  <a:lnTo>
                    <a:pt x="260" y="100"/>
                  </a:lnTo>
                  <a:lnTo>
                    <a:pt x="254" y="102"/>
                  </a:lnTo>
                  <a:lnTo>
                    <a:pt x="250" y="106"/>
                  </a:lnTo>
                  <a:lnTo>
                    <a:pt x="250" y="106"/>
                  </a:lnTo>
                  <a:lnTo>
                    <a:pt x="240" y="114"/>
                  </a:lnTo>
                  <a:lnTo>
                    <a:pt x="232" y="126"/>
                  </a:lnTo>
                  <a:lnTo>
                    <a:pt x="224" y="136"/>
                  </a:lnTo>
                  <a:lnTo>
                    <a:pt x="218" y="140"/>
                  </a:lnTo>
                  <a:lnTo>
                    <a:pt x="212" y="142"/>
                  </a:lnTo>
                  <a:lnTo>
                    <a:pt x="212" y="142"/>
                  </a:lnTo>
                  <a:lnTo>
                    <a:pt x="206" y="148"/>
                  </a:lnTo>
                  <a:lnTo>
                    <a:pt x="206" y="148"/>
                  </a:lnTo>
                  <a:lnTo>
                    <a:pt x="204" y="148"/>
                  </a:lnTo>
                  <a:lnTo>
                    <a:pt x="202" y="150"/>
                  </a:lnTo>
                  <a:lnTo>
                    <a:pt x="202" y="150"/>
                  </a:lnTo>
                  <a:lnTo>
                    <a:pt x="200" y="152"/>
                  </a:lnTo>
                  <a:lnTo>
                    <a:pt x="196" y="152"/>
                  </a:lnTo>
                  <a:lnTo>
                    <a:pt x="192" y="152"/>
                  </a:lnTo>
                  <a:lnTo>
                    <a:pt x="190" y="154"/>
                  </a:lnTo>
                  <a:lnTo>
                    <a:pt x="190" y="154"/>
                  </a:lnTo>
                  <a:lnTo>
                    <a:pt x="186" y="154"/>
                  </a:lnTo>
                  <a:lnTo>
                    <a:pt x="184" y="158"/>
                  </a:lnTo>
                  <a:lnTo>
                    <a:pt x="184" y="158"/>
                  </a:lnTo>
                  <a:lnTo>
                    <a:pt x="182" y="160"/>
                  </a:lnTo>
                  <a:lnTo>
                    <a:pt x="178" y="162"/>
                  </a:lnTo>
                  <a:lnTo>
                    <a:pt x="176" y="164"/>
                  </a:lnTo>
                  <a:lnTo>
                    <a:pt x="176" y="170"/>
                  </a:lnTo>
                  <a:lnTo>
                    <a:pt x="176" y="170"/>
                  </a:lnTo>
                  <a:lnTo>
                    <a:pt x="174" y="172"/>
                  </a:lnTo>
                  <a:lnTo>
                    <a:pt x="174" y="172"/>
                  </a:lnTo>
                  <a:lnTo>
                    <a:pt x="178" y="180"/>
                  </a:lnTo>
                  <a:lnTo>
                    <a:pt x="178" y="180"/>
                  </a:lnTo>
                  <a:lnTo>
                    <a:pt x="178" y="180"/>
                  </a:lnTo>
                  <a:lnTo>
                    <a:pt x="178" y="180"/>
                  </a:lnTo>
                  <a:lnTo>
                    <a:pt x="180" y="184"/>
                  </a:lnTo>
                  <a:lnTo>
                    <a:pt x="180" y="184"/>
                  </a:lnTo>
                  <a:lnTo>
                    <a:pt x="178" y="186"/>
                  </a:lnTo>
                  <a:lnTo>
                    <a:pt x="176" y="188"/>
                  </a:lnTo>
                  <a:lnTo>
                    <a:pt x="176" y="188"/>
                  </a:lnTo>
                  <a:lnTo>
                    <a:pt x="176" y="190"/>
                  </a:lnTo>
                  <a:lnTo>
                    <a:pt x="178" y="190"/>
                  </a:lnTo>
                  <a:lnTo>
                    <a:pt x="180" y="188"/>
                  </a:lnTo>
                  <a:lnTo>
                    <a:pt x="182" y="190"/>
                  </a:lnTo>
                  <a:lnTo>
                    <a:pt x="182" y="190"/>
                  </a:lnTo>
                  <a:lnTo>
                    <a:pt x="182" y="192"/>
                  </a:lnTo>
                  <a:lnTo>
                    <a:pt x="182" y="192"/>
                  </a:lnTo>
                  <a:lnTo>
                    <a:pt x="178" y="196"/>
                  </a:lnTo>
                  <a:lnTo>
                    <a:pt x="178" y="198"/>
                  </a:lnTo>
                  <a:lnTo>
                    <a:pt x="182" y="200"/>
                  </a:lnTo>
                  <a:lnTo>
                    <a:pt x="182" y="200"/>
                  </a:lnTo>
                  <a:lnTo>
                    <a:pt x="188" y="202"/>
                  </a:lnTo>
                  <a:lnTo>
                    <a:pt x="194" y="202"/>
                  </a:lnTo>
                  <a:lnTo>
                    <a:pt x="198" y="202"/>
                  </a:lnTo>
                  <a:lnTo>
                    <a:pt x="204" y="198"/>
                  </a:lnTo>
                  <a:lnTo>
                    <a:pt x="204" y="198"/>
                  </a:lnTo>
                  <a:lnTo>
                    <a:pt x="216" y="188"/>
                  </a:lnTo>
                  <a:lnTo>
                    <a:pt x="216" y="188"/>
                  </a:lnTo>
                  <a:lnTo>
                    <a:pt x="222" y="196"/>
                  </a:lnTo>
                  <a:lnTo>
                    <a:pt x="226" y="204"/>
                  </a:lnTo>
                  <a:lnTo>
                    <a:pt x="226" y="204"/>
                  </a:lnTo>
                  <a:lnTo>
                    <a:pt x="228" y="210"/>
                  </a:lnTo>
                  <a:lnTo>
                    <a:pt x="232" y="216"/>
                  </a:lnTo>
                  <a:lnTo>
                    <a:pt x="232" y="216"/>
                  </a:lnTo>
                  <a:lnTo>
                    <a:pt x="234" y="220"/>
                  </a:lnTo>
                  <a:lnTo>
                    <a:pt x="232" y="222"/>
                  </a:lnTo>
                  <a:lnTo>
                    <a:pt x="232" y="222"/>
                  </a:lnTo>
                  <a:lnTo>
                    <a:pt x="234" y="232"/>
                  </a:lnTo>
                  <a:lnTo>
                    <a:pt x="238" y="234"/>
                  </a:lnTo>
                  <a:lnTo>
                    <a:pt x="242" y="232"/>
                  </a:lnTo>
                  <a:lnTo>
                    <a:pt x="242" y="232"/>
                  </a:lnTo>
                  <a:lnTo>
                    <a:pt x="250" y="228"/>
                  </a:lnTo>
                  <a:lnTo>
                    <a:pt x="258" y="224"/>
                  </a:lnTo>
                  <a:lnTo>
                    <a:pt x="264" y="218"/>
                  </a:lnTo>
                  <a:lnTo>
                    <a:pt x="266" y="214"/>
                  </a:lnTo>
                  <a:lnTo>
                    <a:pt x="266" y="208"/>
                  </a:lnTo>
                  <a:lnTo>
                    <a:pt x="266" y="208"/>
                  </a:lnTo>
                  <a:lnTo>
                    <a:pt x="268" y="200"/>
                  </a:lnTo>
                  <a:lnTo>
                    <a:pt x="274" y="196"/>
                  </a:lnTo>
                  <a:lnTo>
                    <a:pt x="274" y="196"/>
                  </a:lnTo>
                  <a:lnTo>
                    <a:pt x="274" y="194"/>
                  </a:lnTo>
                  <a:lnTo>
                    <a:pt x="274" y="194"/>
                  </a:lnTo>
                  <a:lnTo>
                    <a:pt x="276" y="192"/>
                  </a:lnTo>
                  <a:lnTo>
                    <a:pt x="276" y="190"/>
                  </a:lnTo>
                  <a:lnTo>
                    <a:pt x="276" y="190"/>
                  </a:lnTo>
                  <a:lnTo>
                    <a:pt x="276" y="190"/>
                  </a:lnTo>
                  <a:lnTo>
                    <a:pt x="276" y="190"/>
                  </a:lnTo>
                  <a:lnTo>
                    <a:pt x="280" y="188"/>
                  </a:lnTo>
                  <a:lnTo>
                    <a:pt x="282" y="184"/>
                  </a:lnTo>
                  <a:lnTo>
                    <a:pt x="280" y="182"/>
                  </a:lnTo>
                  <a:lnTo>
                    <a:pt x="278" y="178"/>
                  </a:lnTo>
                  <a:lnTo>
                    <a:pt x="278" y="178"/>
                  </a:lnTo>
                  <a:lnTo>
                    <a:pt x="272" y="170"/>
                  </a:lnTo>
                  <a:lnTo>
                    <a:pt x="272" y="166"/>
                  </a:lnTo>
                  <a:lnTo>
                    <a:pt x="274" y="160"/>
                  </a:lnTo>
                  <a:lnTo>
                    <a:pt x="280" y="154"/>
                  </a:lnTo>
                  <a:lnTo>
                    <a:pt x="280" y="154"/>
                  </a:lnTo>
                  <a:lnTo>
                    <a:pt x="288" y="150"/>
                  </a:lnTo>
                  <a:lnTo>
                    <a:pt x="288" y="150"/>
                  </a:lnTo>
                  <a:lnTo>
                    <a:pt x="296" y="144"/>
                  </a:lnTo>
                  <a:lnTo>
                    <a:pt x="302" y="136"/>
                  </a:lnTo>
                  <a:lnTo>
                    <a:pt x="302" y="136"/>
                  </a:lnTo>
                  <a:lnTo>
                    <a:pt x="306" y="130"/>
                  </a:lnTo>
                  <a:lnTo>
                    <a:pt x="312" y="126"/>
                  </a:lnTo>
                  <a:lnTo>
                    <a:pt x="318" y="126"/>
                  </a:lnTo>
                  <a:lnTo>
                    <a:pt x="326" y="128"/>
                  </a:lnTo>
                  <a:lnTo>
                    <a:pt x="326" y="128"/>
                  </a:lnTo>
                  <a:lnTo>
                    <a:pt x="316" y="138"/>
                  </a:lnTo>
                  <a:lnTo>
                    <a:pt x="304" y="146"/>
                  </a:lnTo>
                  <a:lnTo>
                    <a:pt x="304" y="146"/>
                  </a:lnTo>
                  <a:lnTo>
                    <a:pt x="300" y="152"/>
                  </a:lnTo>
                  <a:lnTo>
                    <a:pt x="298" y="154"/>
                  </a:lnTo>
                  <a:lnTo>
                    <a:pt x="298" y="158"/>
                  </a:lnTo>
                  <a:lnTo>
                    <a:pt x="298" y="158"/>
                  </a:lnTo>
                  <a:lnTo>
                    <a:pt x="298" y="172"/>
                  </a:lnTo>
                  <a:lnTo>
                    <a:pt x="300" y="176"/>
                  </a:lnTo>
                  <a:lnTo>
                    <a:pt x="304" y="180"/>
                  </a:lnTo>
                  <a:lnTo>
                    <a:pt x="308" y="182"/>
                  </a:lnTo>
                  <a:lnTo>
                    <a:pt x="312" y="184"/>
                  </a:lnTo>
                  <a:lnTo>
                    <a:pt x="328" y="184"/>
                  </a:lnTo>
                  <a:lnTo>
                    <a:pt x="328" y="184"/>
                  </a:lnTo>
                  <a:lnTo>
                    <a:pt x="342" y="180"/>
                  </a:lnTo>
                  <a:lnTo>
                    <a:pt x="350" y="180"/>
                  </a:lnTo>
                  <a:lnTo>
                    <a:pt x="358" y="182"/>
                  </a:lnTo>
                  <a:lnTo>
                    <a:pt x="358" y="182"/>
                  </a:lnTo>
                  <a:lnTo>
                    <a:pt x="358" y="182"/>
                  </a:lnTo>
                  <a:lnTo>
                    <a:pt x="360" y="182"/>
                  </a:lnTo>
                  <a:lnTo>
                    <a:pt x="360" y="182"/>
                  </a:lnTo>
                  <a:lnTo>
                    <a:pt x="358" y="182"/>
                  </a:lnTo>
                  <a:lnTo>
                    <a:pt x="358" y="182"/>
                  </a:lnTo>
                  <a:lnTo>
                    <a:pt x="348" y="184"/>
                  </a:lnTo>
                  <a:lnTo>
                    <a:pt x="338" y="184"/>
                  </a:lnTo>
                  <a:lnTo>
                    <a:pt x="338" y="184"/>
                  </a:lnTo>
                  <a:lnTo>
                    <a:pt x="326" y="186"/>
                  </a:lnTo>
                  <a:lnTo>
                    <a:pt x="322" y="186"/>
                  </a:lnTo>
                  <a:lnTo>
                    <a:pt x="320" y="188"/>
                  </a:lnTo>
                  <a:lnTo>
                    <a:pt x="318" y="192"/>
                  </a:lnTo>
                  <a:lnTo>
                    <a:pt x="318" y="196"/>
                  </a:lnTo>
                  <a:lnTo>
                    <a:pt x="320" y="206"/>
                  </a:lnTo>
                  <a:lnTo>
                    <a:pt x="320" y="206"/>
                  </a:lnTo>
                  <a:lnTo>
                    <a:pt x="320" y="208"/>
                  </a:lnTo>
                  <a:lnTo>
                    <a:pt x="320" y="208"/>
                  </a:lnTo>
                  <a:lnTo>
                    <a:pt x="308" y="206"/>
                  </a:lnTo>
                  <a:lnTo>
                    <a:pt x="302" y="208"/>
                  </a:lnTo>
                  <a:lnTo>
                    <a:pt x="298" y="214"/>
                  </a:lnTo>
                  <a:lnTo>
                    <a:pt x="296" y="228"/>
                  </a:lnTo>
                  <a:lnTo>
                    <a:pt x="296" y="228"/>
                  </a:lnTo>
                  <a:lnTo>
                    <a:pt x="294" y="232"/>
                  </a:lnTo>
                  <a:lnTo>
                    <a:pt x="290" y="236"/>
                  </a:lnTo>
                  <a:lnTo>
                    <a:pt x="286" y="236"/>
                  </a:lnTo>
                  <a:lnTo>
                    <a:pt x="282" y="236"/>
                  </a:lnTo>
                  <a:lnTo>
                    <a:pt x="282" y="236"/>
                  </a:lnTo>
                  <a:lnTo>
                    <a:pt x="276" y="236"/>
                  </a:lnTo>
                  <a:lnTo>
                    <a:pt x="272" y="234"/>
                  </a:lnTo>
                  <a:lnTo>
                    <a:pt x="270" y="236"/>
                  </a:lnTo>
                  <a:lnTo>
                    <a:pt x="270" y="236"/>
                  </a:lnTo>
                  <a:lnTo>
                    <a:pt x="258" y="240"/>
                  </a:lnTo>
                  <a:lnTo>
                    <a:pt x="248" y="242"/>
                  </a:lnTo>
                  <a:lnTo>
                    <a:pt x="226" y="240"/>
                  </a:lnTo>
                  <a:lnTo>
                    <a:pt x="226" y="240"/>
                  </a:lnTo>
                  <a:lnTo>
                    <a:pt x="220" y="240"/>
                  </a:lnTo>
                  <a:lnTo>
                    <a:pt x="216" y="238"/>
                  </a:lnTo>
                  <a:lnTo>
                    <a:pt x="212" y="232"/>
                  </a:lnTo>
                  <a:lnTo>
                    <a:pt x="212" y="226"/>
                  </a:lnTo>
                  <a:lnTo>
                    <a:pt x="212" y="226"/>
                  </a:lnTo>
                  <a:lnTo>
                    <a:pt x="216" y="224"/>
                  </a:lnTo>
                  <a:lnTo>
                    <a:pt x="216" y="218"/>
                  </a:lnTo>
                  <a:lnTo>
                    <a:pt x="214" y="214"/>
                  </a:lnTo>
                  <a:lnTo>
                    <a:pt x="214" y="210"/>
                  </a:lnTo>
                  <a:lnTo>
                    <a:pt x="214" y="210"/>
                  </a:lnTo>
                  <a:lnTo>
                    <a:pt x="212" y="210"/>
                  </a:lnTo>
                  <a:lnTo>
                    <a:pt x="208" y="212"/>
                  </a:lnTo>
                  <a:lnTo>
                    <a:pt x="208" y="214"/>
                  </a:lnTo>
                  <a:lnTo>
                    <a:pt x="206" y="216"/>
                  </a:lnTo>
                  <a:lnTo>
                    <a:pt x="206" y="216"/>
                  </a:lnTo>
                  <a:lnTo>
                    <a:pt x="200" y="220"/>
                  </a:lnTo>
                  <a:lnTo>
                    <a:pt x="198" y="224"/>
                  </a:lnTo>
                  <a:lnTo>
                    <a:pt x="198" y="228"/>
                  </a:lnTo>
                  <a:lnTo>
                    <a:pt x="202" y="232"/>
                  </a:lnTo>
                  <a:lnTo>
                    <a:pt x="202" y="232"/>
                  </a:lnTo>
                  <a:lnTo>
                    <a:pt x="202" y="238"/>
                  </a:lnTo>
                  <a:lnTo>
                    <a:pt x="202" y="242"/>
                  </a:lnTo>
                  <a:lnTo>
                    <a:pt x="202" y="242"/>
                  </a:lnTo>
                  <a:lnTo>
                    <a:pt x="204" y="246"/>
                  </a:lnTo>
                  <a:lnTo>
                    <a:pt x="202" y="248"/>
                  </a:lnTo>
                  <a:lnTo>
                    <a:pt x="200" y="250"/>
                  </a:lnTo>
                  <a:lnTo>
                    <a:pt x="196" y="250"/>
                  </a:lnTo>
                  <a:lnTo>
                    <a:pt x="196" y="250"/>
                  </a:lnTo>
                  <a:lnTo>
                    <a:pt x="188" y="250"/>
                  </a:lnTo>
                  <a:lnTo>
                    <a:pt x="180" y="254"/>
                  </a:lnTo>
                  <a:lnTo>
                    <a:pt x="170" y="264"/>
                  </a:lnTo>
                  <a:lnTo>
                    <a:pt x="170" y="264"/>
                  </a:lnTo>
                  <a:lnTo>
                    <a:pt x="162" y="270"/>
                  </a:lnTo>
                  <a:lnTo>
                    <a:pt x="158" y="274"/>
                  </a:lnTo>
                  <a:lnTo>
                    <a:pt x="154" y="276"/>
                  </a:lnTo>
                  <a:lnTo>
                    <a:pt x="154" y="276"/>
                  </a:lnTo>
                  <a:lnTo>
                    <a:pt x="150" y="278"/>
                  </a:lnTo>
                  <a:lnTo>
                    <a:pt x="146" y="282"/>
                  </a:lnTo>
                  <a:lnTo>
                    <a:pt x="146" y="282"/>
                  </a:lnTo>
                  <a:lnTo>
                    <a:pt x="142" y="288"/>
                  </a:lnTo>
                  <a:lnTo>
                    <a:pt x="136" y="292"/>
                  </a:lnTo>
                  <a:lnTo>
                    <a:pt x="130" y="294"/>
                  </a:lnTo>
                  <a:lnTo>
                    <a:pt x="122" y="292"/>
                  </a:lnTo>
                  <a:lnTo>
                    <a:pt x="122" y="292"/>
                  </a:lnTo>
                  <a:lnTo>
                    <a:pt x="122" y="298"/>
                  </a:lnTo>
                  <a:lnTo>
                    <a:pt x="120" y="302"/>
                  </a:lnTo>
                  <a:lnTo>
                    <a:pt x="118" y="302"/>
                  </a:lnTo>
                  <a:lnTo>
                    <a:pt x="112" y="300"/>
                  </a:lnTo>
                  <a:lnTo>
                    <a:pt x="112" y="300"/>
                  </a:lnTo>
                  <a:lnTo>
                    <a:pt x="104" y="300"/>
                  </a:lnTo>
                  <a:lnTo>
                    <a:pt x="102" y="302"/>
                  </a:lnTo>
                  <a:lnTo>
                    <a:pt x="100" y="304"/>
                  </a:lnTo>
                  <a:lnTo>
                    <a:pt x="100" y="304"/>
                  </a:lnTo>
                  <a:lnTo>
                    <a:pt x="100" y="306"/>
                  </a:lnTo>
                  <a:lnTo>
                    <a:pt x="102" y="308"/>
                  </a:lnTo>
                  <a:lnTo>
                    <a:pt x="108" y="310"/>
                  </a:lnTo>
                  <a:lnTo>
                    <a:pt x="108" y="310"/>
                  </a:lnTo>
                  <a:lnTo>
                    <a:pt x="114" y="314"/>
                  </a:lnTo>
                  <a:lnTo>
                    <a:pt x="118" y="318"/>
                  </a:lnTo>
                  <a:lnTo>
                    <a:pt x="122" y="324"/>
                  </a:lnTo>
                  <a:lnTo>
                    <a:pt x="124" y="330"/>
                  </a:lnTo>
                  <a:lnTo>
                    <a:pt x="126" y="336"/>
                  </a:lnTo>
                  <a:lnTo>
                    <a:pt x="126" y="342"/>
                  </a:lnTo>
                  <a:lnTo>
                    <a:pt x="124" y="348"/>
                  </a:lnTo>
                  <a:lnTo>
                    <a:pt x="122" y="354"/>
                  </a:lnTo>
                  <a:lnTo>
                    <a:pt x="122" y="354"/>
                  </a:lnTo>
                  <a:lnTo>
                    <a:pt x="118" y="356"/>
                  </a:lnTo>
                  <a:lnTo>
                    <a:pt x="114" y="356"/>
                  </a:lnTo>
                  <a:lnTo>
                    <a:pt x="114" y="356"/>
                  </a:lnTo>
                  <a:lnTo>
                    <a:pt x="104" y="354"/>
                  </a:lnTo>
                  <a:lnTo>
                    <a:pt x="94" y="354"/>
                  </a:lnTo>
                  <a:lnTo>
                    <a:pt x="86" y="354"/>
                  </a:lnTo>
                  <a:lnTo>
                    <a:pt x="76" y="354"/>
                  </a:lnTo>
                  <a:lnTo>
                    <a:pt x="76" y="354"/>
                  </a:lnTo>
                  <a:lnTo>
                    <a:pt x="72" y="354"/>
                  </a:lnTo>
                  <a:lnTo>
                    <a:pt x="68" y="354"/>
                  </a:lnTo>
                  <a:lnTo>
                    <a:pt x="64" y="358"/>
                  </a:lnTo>
                  <a:lnTo>
                    <a:pt x="64" y="366"/>
                  </a:lnTo>
                  <a:lnTo>
                    <a:pt x="64" y="366"/>
                  </a:lnTo>
                  <a:lnTo>
                    <a:pt x="66" y="372"/>
                  </a:lnTo>
                  <a:lnTo>
                    <a:pt x="66" y="380"/>
                  </a:lnTo>
                  <a:lnTo>
                    <a:pt x="66" y="388"/>
                  </a:lnTo>
                  <a:lnTo>
                    <a:pt x="62" y="396"/>
                  </a:lnTo>
                  <a:lnTo>
                    <a:pt x="62" y="396"/>
                  </a:lnTo>
                  <a:lnTo>
                    <a:pt x="62" y="400"/>
                  </a:lnTo>
                  <a:lnTo>
                    <a:pt x="62" y="404"/>
                  </a:lnTo>
                  <a:lnTo>
                    <a:pt x="62" y="404"/>
                  </a:lnTo>
                  <a:lnTo>
                    <a:pt x="64" y="410"/>
                  </a:lnTo>
                  <a:lnTo>
                    <a:pt x="66" y="418"/>
                  </a:lnTo>
                  <a:lnTo>
                    <a:pt x="68" y="420"/>
                  </a:lnTo>
                  <a:lnTo>
                    <a:pt x="70" y="422"/>
                  </a:lnTo>
                  <a:lnTo>
                    <a:pt x="74" y="422"/>
                  </a:lnTo>
                  <a:lnTo>
                    <a:pt x="80" y="420"/>
                  </a:lnTo>
                  <a:lnTo>
                    <a:pt x="80" y="420"/>
                  </a:lnTo>
                  <a:lnTo>
                    <a:pt x="84" y="424"/>
                  </a:lnTo>
                  <a:lnTo>
                    <a:pt x="84" y="424"/>
                  </a:lnTo>
                  <a:lnTo>
                    <a:pt x="86" y="428"/>
                  </a:lnTo>
                  <a:lnTo>
                    <a:pt x="90" y="430"/>
                  </a:lnTo>
                  <a:lnTo>
                    <a:pt x="94" y="430"/>
                  </a:lnTo>
                  <a:lnTo>
                    <a:pt x="98" y="426"/>
                  </a:lnTo>
                  <a:lnTo>
                    <a:pt x="98" y="426"/>
                  </a:lnTo>
                  <a:lnTo>
                    <a:pt x="104" y="424"/>
                  </a:lnTo>
                  <a:lnTo>
                    <a:pt x="110" y="424"/>
                  </a:lnTo>
                  <a:lnTo>
                    <a:pt x="110" y="424"/>
                  </a:lnTo>
                  <a:lnTo>
                    <a:pt x="118" y="422"/>
                  </a:lnTo>
                  <a:lnTo>
                    <a:pt x="124" y="416"/>
                  </a:lnTo>
                  <a:lnTo>
                    <a:pt x="130" y="408"/>
                  </a:lnTo>
                  <a:lnTo>
                    <a:pt x="132" y="402"/>
                  </a:lnTo>
                  <a:lnTo>
                    <a:pt x="132" y="402"/>
                  </a:lnTo>
                  <a:lnTo>
                    <a:pt x="132" y="394"/>
                  </a:lnTo>
                  <a:lnTo>
                    <a:pt x="136" y="386"/>
                  </a:lnTo>
                  <a:lnTo>
                    <a:pt x="142" y="382"/>
                  </a:lnTo>
                  <a:lnTo>
                    <a:pt x="148" y="378"/>
                  </a:lnTo>
                  <a:lnTo>
                    <a:pt x="148" y="378"/>
                  </a:lnTo>
                  <a:lnTo>
                    <a:pt x="156" y="374"/>
                  </a:lnTo>
                  <a:lnTo>
                    <a:pt x="158" y="370"/>
                  </a:lnTo>
                  <a:lnTo>
                    <a:pt x="158" y="366"/>
                  </a:lnTo>
                  <a:lnTo>
                    <a:pt x="158" y="366"/>
                  </a:lnTo>
                  <a:lnTo>
                    <a:pt x="158" y="358"/>
                  </a:lnTo>
                  <a:lnTo>
                    <a:pt x="162" y="354"/>
                  </a:lnTo>
                  <a:lnTo>
                    <a:pt x="166" y="354"/>
                  </a:lnTo>
                  <a:lnTo>
                    <a:pt x="172" y="356"/>
                  </a:lnTo>
                  <a:lnTo>
                    <a:pt x="172" y="356"/>
                  </a:lnTo>
                  <a:lnTo>
                    <a:pt x="180" y="358"/>
                  </a:lnTo>
                  <a:lnTo>
                    <a:pt x="186" y="356"/>
                  </a:lnTo>
                  <a:lnTo>
                    <a:pt x="192" y="352"/>
                  </a:lnTo>
                  <a:lnTo>
                    <a:pt x="198" y="348"/>
                  </a:lnTo>
                  <a:lnTo>
                    <a:pt x="198" y="348"/>
                  </a:lnTo>
                  <a:lnTo>
                    <a:pt x="204" y="346"/>
                  </a:lnTo>
                  <a:lnTo>
                    <a:pt x="208" y="346"/>
                  </a:lnTo>
                  <a:lnTo>
                    <a:pt x="212" y="348"/>
                  </a:lnTo>
                  <a:lnTo>
                    <a:pt x="214" y="352"/>
                  </a:lnTo>
                  <a:lnTo>
                    <a:pt x="214" y="352"/>
                  </a:lnTo>
                  <a:lnTo>
                    <a:pt x="218" y="360"/>
                  </a:lnTo>
                  <a:lnTo>
                    <a:pt x="224" y="368"/>
                  </a:lnTo>
                  <a:lnTo>
                    <a:pt x="232" y="374"/>
                  </a:lnTo>
                  <a:lnTo>
                    <a:pt x="240" y="378"/>
                  </a:lnTo>
                  <a:lnTo>
                    <a:pt x="240" y="378"/>
                  </a:lnTo>
                  <a:lnTo>
                    <a:pt x="252" y="386"/>
                  </a:lnTo>
                  <a:lnTo>
                    <a:pt x="256" y="392"/>
                  </a:lnTo>
                  <a:lnTo>
                    <a:pt x="260" y="398"/>
                  </a:lnTo>
                  <a:lnTo>
                    <a:pt x="260" y="398"/>
                  </a:lnTo>
                  <a:lnTo>
                    <a:pt x="260" y="402"/>
                  </a:lnTo>
                  <a:lnTo>
                    <a:pt x="262" y="404"/>
                  </a:lnTo>
                  <a:lnTo>
                    <a:pt x="264" y="404"/>
                  </a:lnTo>
                  <a:lnTo>
                    <a:pt x="264" y="404"/>
                  </a:lnTo>
                  <a:lnTo>
                    <a:pt x="266" y="402"/>
                  </a:lnTo>
                  <a:lnTo>
                    <a:pt x="266" y="400"/>
                  </a:lnTo>
                  <a:lnTo>
                    <a:pt x="266" y="396"/>
                  </a:lnTo>
                  <a:lnTo>
                    <a:pt x="266" y="396"/>
                  </a:lnTo>
                  <a:lnTo>
                    <a:pt x="264" y="390"/>
                  </a:lnTo>
                  <a:lnTo>
                    <a:pt x="264" y="388"/>
                  </a:lnTo>
                  <a:lnTo>
                    <a:pt x="270" y="386"/>
                  </a:lnTo>
                  <a:lnTo>
                    <a:pt x="276" y="386"/>
                  </a:lnTo>
                  <a:lnTo>
                    <a:pt x="276" y="386"/>
                  </a:lnTo>
                  <a:lnTo>
                    <a:pt x="264" y="378"/>
                  </a:lnTo>
                  <a:lnTo>
                    <a:pt x="252" y="370"/>
                  </a:lnTo>
                  <a:lnTo>
                    <a:pt x="242" y="360"/>
                  </a:lnTo>
                  <a:lnTo>
                    <a:pt x="234" y="350"/>
                  </a:lnTo>
                  <a:lnTo>
                    <a:pt x="234" y="350"/>
                  </a:lnTo>
                  <a:lnTo>
                    <a:pt x="230" y="344"/>
                  </a:lnTo>
                  <a:lnTo>
                    <a:pt x="230" y="336"/>
                  </a:lnTo>
                  <a:lnTo>
                    <a:pt x="230" y="336"/>
                  </a:lnTo>
                  <a:lnTo>
                    <a:pt x="230" y="334"/>
                  </a:lnTo>
                  <a:lnTo>
                    <a:pt x="232" y="332"/>
                  </a:lnTo>
                  <a:lnTo>
                    <a:pt x="238" y="330"/>
                  </a:lnTo>
                  <a:lnTo>
                    <a:pt x="238" y="330"/>
                  </a:lnTo>
                  <a:lnTo>
                    <a:pt x="240" y="334"/>
                  </a:lnTo>
                  <a:lnTo>
                    <a:pt x="244" y="336"/>
                  </a:lnTo>
                  <a:lnTo>
                    <a:pt x="248" y="338"/>
                  </a:lnTo>
                  <a:lnTo>
                    <a:pt x="250" y="342"/>
                  </a:lnTo>
                  <a:lnTo>
                    <a:pt x="250" y="342"/>
                  </a:lnTo>
                  <a:lnTo>
                    <a:pt x="252" y="346"/>
                  </a:lnTo>
                  <a:lnTo>
                    <a:pt x="256" y="350"/>
                  </a:lnTo>
                  <a:lnTo>
                    <a:pt x="264" y="356"/>
                  </a:lnTo>
                  <a:lnTo>
                    <a:pt x="264" y="356"/>
                  </a:lnTo>
                  <a:lnTo>
                    <a:pt x="278" y="364"/>
                  </a:lnTo>
                  <a:lnTo>
                    <a:pt x="284" y="368"/>
                  </a:lnTo>
                  <a:lnTo>
                    <a:pt x="286" y="374"/>
                  </a:lnTo>
                  <a:lnTo>
                    <a:pt x="286" y="374"/>
                  </a:lnTo>
                  <a:lnTo>
                    <a:pt x="286" y="382"/>
                  </a:lnTo>
                  <a:lnTo>
                    <a:pt x="290" y="392"/>
                  </a:lnTo>
                  <a:lnTo>
                    <a:pt x="298" y="406"/>
                  </a:lnTo>
                  <a:lnTo>
                    <a:pt x="298" y="406"/>
                  </a:lnTo>
                  <a:lnTo>
                    <a:pt x="298" y="406"/>
                  </a:lnTo>
                  <a:lnTo>
                    <a:pt x="300" y="412"/>
                  </a:lnTo>
                  <a:lnTo>
                    <a:pt x="300" y="412"/>
                  </a:lnTo>
                  <a:lnTo>
                    <a:pt x="302" y="416"/>
                  </a:lnTo>
                  <a:lnTo>
                    <a:pt x="302" y="416"/>
                  </a:lnTo>
                  <a:lnTo>
                    <a:pt x="304" y="422"/>
                  </a:lnTo>
                  <a:lnTo>
                    <a:pt x="306" y="424"/>
                  </a:lnTo>
                  <a:lnTo>
                    <a:pt x="310" y="424"/>
                  </a:lnTo>
                  <a:lnTo>
                    <a:pt x="310" y="424"/>
                  </a:lnTo>
                  <a:lnTo>
                    <a:pt x="312" y="424"/>
                  </a:lnTo>
                  <a:lnTo>
                    <a:pt x="312" y="422"/>
                  </a:lnTo>
                  <a:lnTo>
                    <a:pt x="312" y="418"/>
                  </a:lnTo>
                  <a:lnTo>
                    <a:pt x="312" y="418"/>
                  </a:lnTo>
                  <a:lnTo>
                    <a:pt x="312" y="418"/>
                  </a:lnTo>
                  <a:lnTo>
                    <a:pt x="314" y="416"/>
                  </a:lnTo>
                  <a:lnTo>
                    <a:pt x="314" y="414"/>
                  </a:lnTo>
                  <a:lnTo>
                    <a:pt x="316" y="412"/>
                  </a:lnTo>
                  <a:lnTo>
                    <a:pt x="318" y="412"/>
                  </a:lnTo>
                  <a:lnTo>
                    <a:pt x="318" y="412"/>
                  </a:lnTo>
                  <a:lnTo>
                    <a:pt x="322" y="412"/>
                  </a:lnTo>
                  <a:lnTo>
                    <a:pt x="322" y="412"/>
                  </a:lnTo>
                  <a:lnTo>
                    <a:pt x="324" y="410"/>
                  </a:lnTo>
                  <a:lnTo>
                    <a:pt x="324" y="410"/>
                  </a:lnTo>
                  <a:lnTo>
                    <a:pt x="324" y="406"/>
                  </a:lnTo>
                  <a:lnTo>
                    <a:pt x="320" y="404"/>
                  </a:lnTo>
                  <a:lnTo>
                    <a:pt x="320" y="404"/>
                  </a:lnTo>
                  <a:lnTo>
                    <a:pt x="318" y="406"/>
                  </a:lnTo>
                  <a:lnTo>
                    <a:pt x="318" y="408"/>
                  </a:lnTo>
                  <a:lnTo>
                    <a:pt x="318" y="408"/>
                  </a:lnTo>
                  <a:lnTo>
                    <a:pt x="314" y="406"/>
                  </a:lnTo>
                  <a:lnTo>
                    <a:pt x="314" y="406"/>
                  </a:lnTo>
                  <a:lnTo>
                    <a:pt x="312" y="398"/>
                  </a:lnTo>
                  <a:lnTo>
                    <a:pt x="312" y="392"/>
                  </a:lnTo>
                  <a:lnTo>
                    <a:pt x="316" y="388"/>
                  </a:lnTo>
                  <a:lnTo>
                    <a:pt x="320" y="384"/>
                  </a:lnTo>
                  <a:lnTo>
                    <a:pt x="320" y="384"/>
                  </a:lnTo>
                  <a:lnTo>
                    <a:pt x="324" y="382"/>
                  </a:lnTo>
                  <a:lnTo>
                    <a:pt x="330" y="380"/>
                  </a:lnTo>
                  <a:lnTo>
                    <a:pt x="336" y="382"/>
                  </a:lnTo>
                  <a:lnTo>
                    <a:pt x="340" y="386"/>
                  </a:lnTo>
                  <a:lnTo>
                    <a:pt x="340" y="386"/>
                  </a:lnTo>
                  <a:lnTo>
                    <a:pt x="358" y="376"/>
                  </a:lnTo>
                  <a:lnTo>
                    <a:pt x="358" y="376"/>
                  </a:lnTo>
                  <a:lnTo>
                    <a:pt x="354" y="374"/>
                  </a:lnTo>
                  <a:lnTo>
                    <a:pt x="350" y="370"/>
                  </a:lnTo>
                  <a:lnTo>
                    <a:pt x="350" y="366"/>
                  </a:lnTo>
                  <a:lnTo>
                    <a:pt x="350" y="360"/>
                  </a:lnTo>
                  <a:lnTo>
                    <a:pt x="350" y="360"/>
                  </a:lnTo>
                  <a:lnTo>
                    <a:pt x="362" y="340"/>
                  </a:lnTo>
                  <a:lnTo>
                    <a:pt x="368" y="330"/>
                  </a:lnTo>
                  <a:lnTo>
                    <a:pt x="378" y="322"/>
                  </a:lnTo>
                  <a:lnTo>
                    <a:pt x="378" y="322"/>
                  </a:lnTo>
                  <a:lnTo>
                    <a:pt x="380" y="322"/>
                  </a:lnTo>
                  <a:lnTo>
                    <a:pt x="382" y="324"/>
                  </a:lnTo>
                  <a:lnTo>
                    <a:pt x="384" y="326"/>
                  </a:lnTo>
                  <a:lnTo>
                    <a:pt x="388" y="328"/>
                  </a:lnTo>
                  <a:lnTo>
                    <a:pt x="388" y="328"/>
                  </a:lnTo>
                  <a:lnTo>
                    <a:pt x="392" y="328"/>
                  </a:lnTo>
                  <a:lnTo>
                    <a:pt x="396" y="328"/>
                  </a:lnTo>
                  <a:lnTo>
                    <a:pt x="396" y="328"/>
                  </a:lnTo>
                  <a:lnTo>
                    <a:pt x="392" y="330"/>
                  </a:lnTo>
                  <a:lnTo>
                    <a:pt x="390" y="332"/>
                  </a:lnTo>
                  <a:lnTo>
                    <a:pt x="390" y="334"/>
                  </a:lnTo>
                  <a:lnTo>
                    <a:pt x="392" y="336"/>
                  </a:lnTo>
                  <a:lnTo>
                    <a:pt x="398" y="342"/>
                  </a:lnTo>
                  <a:lnTo>
                    <a:pt x="398" y="342"/>
                  </a:lnTo>
                  <a:lnTo>
                    <a:pt x="400" y="344"/>
                  </a:lnTo>
                  <a:lnTo>
                    <a:pt x="402" y="344"/>
                  </a:lnTo>
                  <a:lnTo>
                    <a:pt x="404" y="342"/>
                  </a:lnTo>
                  <a:lnTo>
                    <a:pt x="406" y="340"/>
                  </a:lnTo>
                  <a:lnTo>
                    <a:pt x="406" y="340"/>
                  </a:lnTo>
                  <a:lnTo>
                    <a:pt x="410" y="338"/>
                  </a:lnTo>
                  <a:lnTo>
                    <a:pt x="408" y="336"/>
                  </a:lnTo>
                  <a:lnTo>
                    <a:pt x="408" y="336"/>
                  </a:lnTo>
                  <a:lnTo>
                    <a:pt x="406" y="328"/>
                  </a:lnTo>
                  <a:lnTo>
                    <a:pt x="406" y="326"/>
                  </a:lnTo>
                  <a:lnTo>
                    <a:pt x="408" y="324"/>
                  </a:lnTo>
                  <a:lnTo>
                    <a:pt x="412" y="322"/>
                  </a:lnTo>
                  <a:lnTo>
                    <a:pt x="418" y="320"/>
                  </a:lnTo>
                  <a:lnTo>
                    <a:pt x="418" y="320"/>
                  </a:lnTo>
                  <a:lnTo>
                    <a:pt x="440" y="314"/>
                  </a:lnTo>
                  <a:lnTo>
                    <a:pt x="440" y="314"/>
                  </a:lnTo>
                  <a:lnTo>
                    <a:pt x="438" y="318"/>
                  </a:lnTo>
                  <a:lnTo>
                    <a:pt x="434" y="320"/>
                  </a:lnTo>
                  <a:lnTo>
                    <a:pt x="432" y="322"/>
                  </a:lnTo>
                  <a:lnTo>
                    <a:pt x="432" y="324"/>
                  </a:lnTo>
                  <a:lnTo>
                    <a:pt x="432" y="324"/>
                  </a:lnTo>
                  <a:lnTo>
                    <a:pt x="432" y="328"/>
                  </a:lnTo>
                  <a:lnTo>
                    <a:pt x="430" y="330"/>
                  </a:lnTo>
                  <a:lnTo>
                    <a:pt x="426" y="336"/>
                  </a:lnTo>
                  <a:lnTo>
                    <a:pt x="426" y="336"/>
                  </a:lnTo>
                  <a:lnTo>
                    <a:pt x="424" y="338"/>
                  </a:lnTo>
                  <a:lnTo>
                    <a:pt x="426" y="340"/>
                  </a:lnTo>
                  <a:lnTo>
                    <a:pt x="426" y="340"/>
                  </a:lnTo>
                  <a:lnTo>
                    <a:pt x="428" y="342"/>
                  </a:lnTo>
                  <a:lnTo>
                    <a:pt x="428" y="342"/>
                  </a:lnTo>
                  <a:lnTo>
                    <a:pt x="448" y="356"/>
                  </a:lnTo>
                  <a:lnTo>
                    <a:pt x="448" y="356"/>
                  </a:lnTo>
                  <a:lnTo>
                    <a:pt x="456" y="362"/>
                  </a:lnTo>
                  <a:lnTo>
                    <a:pt x="460" y="368"/>
                  </a:lnTo>
                  <a:lnTo>
                    <a:pt x="458" y="374"/>
                  </a:lnTo>
                  <a:lnTo>
                    <a:pt x="458" y="374"/>
                  </a:lnTo>
                  <a:lnTo>
                    <a:pt x="456" y="378"/>
                  </a:lnTo>
                  <a:lnTo>
                    <a:pt x="452" y="380"/>
                  </a:lnTo>
                  <a:lnTo>
                    <a:pt x="440" y="380"/>
                  </a:lnTo>
                  <a:lnTo>
                    <a:pt x="440" y="380"/>
                  </a:lnTo>
                  <a:lnTo>
                    <a:pt x="432" y="380"/>
                  </a:lnTo>
                  <a:lnTo>
                    <a:pt x="424" y="380"/>
                  </a:lnTo>
                  <a:lnTo>
                    <a:pt x="412" y="374"/>
                  </a:lnTo>
                  <a:lnTo>
                    <a:pt x="412" y="374"/>
                  </a:lnTo>
                  <a:lnTo>
                    <a:pt x="404" y="372"/>
                  </a:lnTo>
                  <a:lnTo>
                    <a:pt x="398" y="370"/>
                  </a:lnTo>
                  <a:lnTo>
                    <a:pt x="390" y="372"/>
                  </a:lnTo>
                  <a:lnTo>
                    <a:pt x="384" y="374"/>
                  </a:lnTo>
                  <a:lnTo>
                    <a:pt x="384" y="374"/>
                  </a:lnTo>
                  <a:lnTo>
                    <a:pt x="374" y="378"/>
                  </a:lnTo>
                  <a:lnTo>
                    <a:pt x="364" y="378"/>
                  </a:lnTo>
                  <a:lnTo>
                    <a:pt x="364" y="378"/>
                  </a:lnTo>
                  <a:lnTo>
                    <a:pt x="360" y="386"/>
                  </a:lnTo>
                  <a:lnTo>
                    <a:pt x="354" y="388"/>
                  </a:lnTo>
                  <a:lnTo>
                    <a:pt x="340" y="388"/>
                  </a:lnTo>
                  <a:lnTo>
                    <a:pt x="340" y="388"/>
                  </a:lnTo>
                  <a:lnTo>
                    <a:pt x="338" y="394"/>
                  </a:lnTo>
                  <a:lnTo>
                    <a:pt x="340" y="398"/>
                  </a:lnTo>
                  <a:lnTo>
                    <a:pt x="342" y="402"/>
                  </a:lnTo>
                  <a:lnTo>
                    <a:pt x="342" y="402"/>
                  </a:lnTo>
                  <a:lnTo>
                    <a:pt x="342" y="402"/>
                  </a:lnTo>
                  <a:lnTo>
                    <a:pt x="342" y="404"/>
                  </a:lnTo>
                  <a:lnTo>
                    <a:pt x="340" y="406"/>
                  </a:lnTo>
                  <a:lnTo>
                    <a:pt x="338" y="410"/>
                  </a:lnTo>
                  <a:lnTo>
                    <a:pt x="344" y="412"/>
                  </a:lnTo>
                  <a:lnTo>
                    <a:pt x="344" y="412"/>
                  </a:lnTo>
                  <a:lnTo>
                    <a:pt x="346" y="418"/>
                  </a:lnTo>
                  <a:lnTo>
                    <a:pt x="352" y="422"/>
                  </a:lnTo>
                  <a:lnTo>
                    <a:pt x="364" y="430"/>
                  </a:lnTo>
                  <a:lnTo>
                    <a:pt x="364" y="430"/>
                  </a:lnTo>
                  <a:lnTo>
                    <a:pt x="366" y="430"/>
                  </a:lnTo>
                  <a:lnTo>
                    <a:pt x="368" y="430"/>
                  </a:lnTo>
                  <a:lnTo>
                    <a:pt x="372" y="428"/>
                  </a:lnTo>
                  <a:lnTo>
                    <a:pt x="372" y="428"/>
                  </a:lnTo>
                  <a:lnTo>
                    <a:pt x="374" y="424"/>
                  </a:lnTo>
                  <a:lnTo>
                    <a:pt x="378" y="424"/>
                  </a:lnTo>
                  <a:lnTo>
                    <a:pt x="380" y="424"/>
                  </a:lnTo>
                  <a:lnTo>
                    <a:pt x="384" y="428"/>
                  </a:lnTo>
                  <a:lnTo>
                    <a:pt x="384" y="428"/>
                  </a:lnTo>
                  <a:lnTo>
                    <a:pt x="388" y="430"/>
                  </a:lnTo>
                  <a:lnTo>
                    <a:pt x="392" y="432"/>
                  </a:lnTo>
                  <a:lnTo>
                    <a:pt x="396" y="430"/>
                  </a:lnTo>
                  <a:lnTo>
                    <a:pt x="400" y="426"/>
                  </a:lnTo>
                  <a:lnTo>
                    <a:pt x="400" y="426"/>
                  </a:lnTo>
                  <a:lnTo>
                    <a:pt x="404" y="424"/>
                  </a:lnTo>
                  <a:lnTo>
                    <a:pt x="406" y="424"/>
                  </a:lnTo>
                  <a:lnTo>
                    <a:pt x="412" y="426"/>
                  </a:lnTo>
                  <a:lnTo>
                    <a:pt x="412" y="426"/>
                  </a:lnTo>
                  <a:lnTo>
                    <a:pt x="414" y="428"/>
                  </a:lnTo>
                  <a:lnTo>
                    <a:pt x="414" y="430"/>
                  </a:lnTo>
                  <a:lnTo>
                    <a:pt x="414" y="434"/>
                  </a:lnTo>
                  <a:lnTo>
                    <a:pt x="414" y="434"/>
                  </a:lnTo>
                  <a:lnTo>
                    <a:pt x="414" y="444"/>
                  </a:lnTo>
                  <a:lnTo>
                    <a:pt x="412" y="452"/>
                  </a:lnTo>
                  <a:lnTo>
                    <a:pt x="406" y="470"/>
                  </a:lnTo>
                  <a:lnTo>
                    <a:pt x="406" y="470"/>
                  </a:lnTo>
                  <a:lnTo>
                    <a:pt x="404" y="478"/>
                  </a:lnTo>
                  <a:lnTo>
                    <a:pt x="398" y="482"/>
                  </a:lnTo>
                  <a:lnTo>
                    <a:pt x="392" y="484"/>
                  </a:lnTo>
                  <a:lnTo>
                    <a:pt x="382" y="482"/>
                  </a:lnTo>
                  <a:lnTo>
                    <a:pt x="382" y="482"/>
                  </a:lnTo>
                  <a:lnTo>
                    <a:pt x="376" y="480"/>
                  </a:lnTo>
                  <a:lnTo>
                    <a:pt x="368" y="482"/>
                  </a:lnTo>
                  <a:lnTo>
                    <a:pt x="368" y="482"/>
                  </a:lnTo>
                  <a:lnTo>
                    <a:pt x="364" y="486"/>
                  </a:lnTo>
                  <a:lnTo>
                    <a:pt x="360" y="486"/>
                  </a:lnTo>
                  <a:lnTo>
                    <a:pt x="360" y="486"/>
                  </a:lnTo>
                  <a:lnTo>
                    <a:pt x="338" y="480"/>
                  </a:lnTo>
                  <a:lnTo>
                    <a:pt x="326" y="476"/>
                  </a:lnTo>
                  <a:lnTo>
                    <a:pt x="316" y="472"/>
                  </a:lnTo>
                  <a:lnTo>
                    <a:pt x="316" y="472"/>
                  </a:lnTo>
                  <a:lnTo>
                    <a:pt x="306" y="466"/>
                  </a:lnTo>
                  <a:lnTo>
                    <a:pt x="300" y="466"/>
                  </a:lnTo>
                  <a:lnTo>
                    <a:pt x="298" y="466"/>
                  </a:lnTo>
                  <a:lnTo>
                    <a:pt x="294" y="468"/>
                  </a:lnTo>
                  <a:lnTo>
                    <a:pt x="294" y="472"/>
                  </a:lnTo>
                  <a:lnTo>
                    <a:pt x="292" y="482"/>
                  </a:lnTo>
                  <a:lnTo>
                    <a:pt x="292" y="482"/>
                  </a:lnTo>
                  <a:lnTo>
                    <a:pt x="290" y="488"/>
                  </a:lnTo>
                  <a:lnTo>
                    <a:pt x="286" y="492"/>
                  </a:lnTo>
                  <a:lnTo>
                    <a:pt x="286" y="492"/>
                  </a:lnTo>
                  <a:lnTo>
                    <a:pt x="284" y="492"/>
                  </a:lnTo>
                  <a:lnTo>
                    <a:pt x="280" y="492"/>
                  </a:lnTo>
                  <a:lnTo>
                    <a:pt x="278" y="488"/>
                  </a:lnTo>
                  <a:lnTo>
                    <a:pt x="278" y="488"/>
                  </a:lnTo>
                  <a:lnTo>
                    <a:pt x="270" y="484"/>
                  </a:lnTo>
                  <a:lnTo>
                    <a:pt x="262" y="482"/>
                  </a:lnTo>
                  <a:lnTo>
                    <a:pt x="262" y="482"/>
                  </a:lnTo>
                  <a:lnTo>
                    <a:pt x="258" y="482"/>
                  </a:lnTo>
                  <a:lnTo>
                    <a:pt x="254" y="476"/>
                  </a:lnTo>
                  <a:lnTo>
                    <a:pt x="254" y="476"/>
                  </a:lnTo>
                  <a:lnTo>
                    <a:pt x="252" y="472"/>
                  </a:lnTo>
                  <a:lnTo>
                    <a:pt x="248" y="468"/>
                  </a:lnTo>
                  <a:lnTo>
                    <a:pt x="244" y="466"/>
                  </a:lnTo>
                  <a:lnTo>
                    <a:pt x="238" y="466"/>
                  </a:lnTo>
                  <a:lnTo>
                    <a:pt x="238" y="466"/>
                  </a:lnTo>
                  <a:lnTo>
                    <a:pt x="232" y="466"/>
                  </a:lnTo>
                  <a:lnTo>
                    <a:pt x="226" y="464"/>
                  </a:lnTo>
                  <a:lnTo>
                    <a:pt x="216" y="458"/>
                  </a:lnTo>
                  <a:lnTo>
                    <a:pt x="216" y="458"/>
                  </a:lnTo>
                  <a:lnTo>
                    <a:pt x="212" y="454"/>
                  </a:lnTo>
                  <a:lnTo>
                    <a:pt x="212" y="452"/>
                  </a:lnTo>
                  <a:lnTo>
                    <a:pt x="212" y="452"/>
                  </a:lnTo>
                  <a:lnTo>
                    <a:pt x="212" y="452"/>
                  </a:lnTo>
                  <a:lnTo>
                    <a:pt x="216" y="446"/>
                  </a:lnTo>
                  <a:lnTo>
                    <a:pt x="218" y="442"/>
                  </a:lnTo>
                  <a:lnTo>
                    <a:pt x="216" y="430"/>
                  </a:lnTo>
                  <a:lnTo>
                    <a:pt x="216" y="430"/>
                  </a:lnTo>
                  <a:lnTo>
                    <a:pt x="214" y="426"/>
                  </a:lnTo>
                  <a:lnTo>
                    <a:pt x="212" y="422"/>
                  </a:lnTo>
                  <a:lnTo>
                    <a:pt x="210" y="420"/>
                  </a:lnTo>
                  <a:lnTo>
                    <a:pt x="204" y="422"/>
                  </a:lnTo>
                  <a:lnTo>
                    <a:pt x="204" y="422"/>
                  </a:lnTo>
                  <a:lnTo>
                    <a:pt x="196" y="424"/>
                  </a:lnTo>
                  <a:lnTo>
                    <a:pt x="188" y="424"/>
                  </a:lnTo>
                  <a:lnTo>
                    <a:pt x="172" y="424"/>
                  </a:lnTo>
                  <a:lnTo>
                    <a:pt x="172" y="424"/>
                  </a:lnTo>
                  <a:lnTo>
                    <a:pt x="154" y="426"/>
                  </a:lnTo>
                  <a:lnTo>
                    <a:pt x="144" y="428"/>
                  </a:lnTo>
                  <a:lnTo>
                    <a:pt x="136" y="432"/>
                  </a:lnTo>
                  <a:lnTo>
                    <a:pt x="136" y="432"/>
                  </a:lnTo>
                  <a:lnTo>
                    <a:pt x="122" y="440"/>
                  </a:lnTo>
                  <a:lnTo>
                    <a:pt x="110" y="442"/>
                  </a:lnTo>
                  <a:lnTo>
                    <a:pt x="98" y="440"/>
                  </a:lnTo>
                  <a:lnTo>
                    <a:pt x="88" y="434"/>
                  </a:lnTo>
                  <a:lnTo>
                    <a:pt x="88" y="434"/>
                  </a:lnTo>
                  <a:lnTo>
                    <a:pt x="86" y="442"/>
                  </a:lnTo>
                  <a:lnTo>
                    <a:pt x="82" y="450"/>
                  </a:lnTo>
                  <a:lnTo>
                    <a:pt x="76" y="456"/>
                  </a:lnTo>
                  <a:lnTo>
                    <a:pt x="68" y="462"/>
                  </a:lnTo>
                  <a:lnTo>
                    <a:pt x="68" y="462"/>
                  </a:lnTo>
                  <a:lnTo>
                    <a:pt x="64" y="466"/>
                  </a:lnTo>
                  <a:lnTo>
                    <a:pt x="60" y="472"/>
                  </a:lnTo>
                  <a:lnTo>
                    <a:pt x="58" y="478"/>
                  </a:lnTo>
                  <a:lnTo>
                    <a:pt x="58" y="486"/>
                  </a:lnTo>
                  <a:lnTo>
                    <a:pt x="58" y="486"/>
                  </a:lnTo>
                  <a:lnTo>
                    <a:pt x="58" y="496"/>
                  </a:lnTo>
                  <a:lnTo>
                    <a:pt x="54" y="504"/>
                  </a:lnTo>
                  <a:lnTo>
                    <a:pt x="48" y="508"/>
                  </a:lnTo>
                  <a:lnTo>
                    <a:pt x="40" y="514"/>
                  </a:lnTo>
                  <a:lnTo>
                    <a:pt x="40" y="514"/>
                  </a:lnTo>
                  <a:lnTo>
                    <a:pt x="34" y="520"/>
                  </a:lnTo>
                  <a:lnTo>
                    <a:pt x="28" y="526"/>
                  </a:lnTo>
                  <a:lnTo>
                    <a:pt x="28" y="526"/>
                  </a:lnTo>
                  <a:lnTo>
                    <a:pt x="24" y="534"/>
                  </a:lnTo>
                  <a:lnTo>
                    <a:pt x="20" y="542"/>
                  </a:lnTo>
                  <a:lnTo>
                    <a:pt x="16" y="550"/>
                  </a:lnTo>
                  <a:lnTo>
                    <a:pt x="12" y="560"/>
                  </a:lnTo>
                  <a:lnTo>
                    <a:pt x="12" y="560"/>
                  </a:lnTo>
                  <a:lnTo>
                    <a:pt x="4" y="572"/>
                  </a:lnTo>
                  <a:lnTo>
                    <a:pt x="2" y="580"/>
                  </a:lnTo>
                  <a:lnTo>
                    <a:pt x="2" y="588"/>
                  </a:lnTo>
                  <a:lnTo>
                    <a:pt x="2" y="588"/>
                  </a:lnTo>
                  <a:lnTo>
                    <a:pt x="8" y="604"/>
                  </a:lnTo>
                  <a:lnTo>
                    <a:pt x="8" y="620"/>
                  </a:lnTo>
                  <a:lnTo>
                    <a:pt x="6" y="634"/>
                  </a:lnTo>
                  <a:lnTo>
                    <a:pt x="2" y="650"/>
                  </a:lnTo>
                  <a:lnTo>
                    <a:pt x="2" y="650"/>
                  </a:lnTo>
                  <a:lnTo>
                    <a:pt x="0" y="654"/>
                  </a:lnTo>
                  <a:lnTo>
                    <a:pt x="2" y="656"/>
                  </a:lnTo>
                  <a:lnTo>
                    <a:pt x="4" y="662"/>
                  </a:lnTo>
                  <a:lnTo>
                    <a:pt x="4" y="662"/>
                  </a:lnTo>
                  <a:lnTo>
                    <a:pt x="4" y="668"/>
                  </a:lnTo>
                  <a:lnTo>
                    <a:pt x="4" y="668"/>
                  </a:lnTo>
                  <a:lnTo>
                    <a:pt x="4" y="676"/>
                  </a:lnTo>
                  <a:lnTo>
                    <a:pt x="6" y="682"/>
                  </a:lnTo>
                  <a:lnTo>
                    <a:pt x="6" y="682"/>
                  </a:lnTo>
                  <a:lnTo>
                    <a:pt x="16" y="690"/>
                  </a:lnTo>
                  <a:lnTo>
                    <a:pt x="22" y="700"/>
                  </a:lnTo>
                  <a:lnTo>
                    <a:pt x="28" y="710"/>
                  </a:lnTo>
                  <a:lnTo>
                    <a:pt x="32" y="722"/>
                  </a:lnTo>
                  <a:lnTo>
                    <a:pt x="32" y="722"/>
                  </a:lnTo>
                  <a:lnTo>
                    <a:pt x="34" y="726"/>
                  </a:lnTo>
                  <a:lnTo>
                    <a:pt x="38" y="730"/>
                  </a:lnTo>
                  <a:lnTo>
                    <a:pt x="38" y="730"/>
                  </a:lnTo>
                  <a:lnTo>
                    <a:pt x="50" y="742"/>
                  </a:lnTo>
                  <a:lnTo>
                    <a:pt x="64" y="754"/>
                  </a:lnTo>
                  <a:lnTo>
                    <a:pt x="64" y="754"/>
                  </a:lnTo>
                  <a:lnTo>
                    <a:pt x="68" y="758"/>
                  </a:lnTo>
                  <a:lnTo>
                    <a:pt x="72" y="760"/>
                  </a:lnTo>
                  <a:lnTo>
                    <a:pt x="78" y="760"/>
                  </a:lnTo>
                  <a:lnTo>
                    <a:pt x="84" y="756"/>
                  </a:lnTo>
                  <a:lnTo>
                    <a:pt x="84" y="756"/>
                  </a:lnTo>
                  <a:lnTo>
                    <a:pt x="90" y="754"/>
                  </a:lnTo>
                  <a:lnTo>
                    <a:pt x="96" y="752"/>
                  </a:lnTo>
                  <a:lnTo>
                    <a:pt x="102" y="752"/>
                  </a:lnTo>
                  <a:lnTo>
                    <a:pt x="108" y="754"/>
                  </a:lnTo>
                  <a:lnTo>
                    <a:pt x="108" y="754"/>
                  </a:lnTo>
                  <a:lnTo>
                    <a:pt x="114" y="754"/>
                  </a:lnTo>
                  <a:lnTo>
                    <a:pt x="120" y="754"/>
                  </a:lnTo>
                  <a:lnTo>
                    <a:pt x="130" y="750"/>
                  </a:lnTo>
                  <a:lnTo>
                    <a:pt x="130" y="750"/>
                  </a:lnTo>
                  <a:lnTo>
                    <a:pt x="144" y="744"/>
                  </a:lnTo>
                  <a:lnTo>
                    <a:pt x="150" y="742"/>
                  </a:lnTo>
                  <a:lnTo>
                    <a:pt x="158" y="740"/>
                  </a:lnTo>
                  <a:lnTo>
                    <a:pt x="158" y="740"/>
                  </a:lnTo>
                  <a:lnTo>
                    <a:pt x="164" y="740"/>
                  </a:lnTo>
                  <a:lnTo>
                    <a:pt x="170" y="742"/>
                  </a:lnTo>
                  <a:lnTo>
                    <a:pt x="174" y="744"/>
                  </a:lnTo>
                  <a:lnTo>
                    <a:pt x="176" y="750"/>
                  </a:lnTo>
                  <a:lnTo>
                    <a:pt x="176" y="750"/>
                  </a:lnTo>
                  <a:lnTo>
                    <a:pt x="178" y="756"/>
                  </a:lnTo>
                  <a:lnTo>
                    <a:pt x="182" y="758"/>
                  </a:lnTo>
                  <a:lnTo>
                    <a:pt x="186" y="760"/>
                  </a:lnTo>
                  <a:lnTo>
                    <a:pt x="192" y="760"/>
                  </a:lnTo>
                  <a:lnTo>
                    <a:pt x="192" y="760"/>
                  </a:lnTo>
                  <a:lnTo>
                    <a:pt x="200" y="760"/>
                  </a:lnTo>
                  <a:lnTo>
                    <a:pt x="206" y="764"/>
                  </a:lnTo>
                  <a:lnTo>
                    <a:pt x="210" y="770"/>
                  </a:lnTo>
                  <a:lnTo>
                    <a:pt x="212" y="778"/>
                  </a:lnTo>
                  <a:lnTo>
                    <a:pt x="212" y="778"/>
                  </a:lnTo>
                  <a:lnTo>
                    <a:pt x="210" y="792"/>
                  </a:lnTo>
                  <a:lnTo>
                    <a:pt x="208" y="806"/>
                  </a:lnTo>
                  <a:lnTo>
                    <a:pt x="208" y="806"/>
                  </a:lnTo>
                  <a:lnTo>
                    <a:pt x="206" y="816"/>
                  </a:lnTo>
                  <a:lnTo>
                    <a:pt x="206" y="824"/>
                  </a:lnTo>
                  <a:lnTo>
                    <a:pt x="210" y="830"/>
                  </a:lnTo>
                  <a:lnTo>
                    <a:pt x="214" y="836"/>
                  </a:lnTo>
                  <a:lnTo>
                    <a:pt x="214" y="836"/>
                  </a:lnTo>
                  <a:lnTo>
                    <a:pt x="222" y="846"/>
                  </a:lnTo>
                  <a:lnTo>
                    <a:pt x="226" y="858"/>
                  </a:lnTo>
                  <a:lnTo>
                    <a:pt x="230" y="868"/>
                  </a:lnTo>
                  <a:lnTo>
                    <a:pt x="234" y="878"/>
                  </a:lnTo>
                  <a:lnTo>
                    <a:pt x="242" y="924"/>
                  </a:lnTo>
                  <a:lnTo>
                    <a:pt x="242" y="924"/>
                  </a:lnTo>
                  <a:lnTo>
                    <a:pt x="242" y="930"/>
                  </a:lnTo>
                  <a:lnTo>
                    <a:pt x="240" y="936"/>
                  </a:lnTo>
                  <a:lnTo>
                    <a:pt x="240" y="936"/>
                  </a:lnTo>
                  <a:lnTo>
                    <a:pt x="234" y="946"/>
                  </a:lnTo>
                  <a:lnTo>
                    <a:pt x="230" y="956"/>
                  </a:lnTo>
                  <a:lnTo>
                    <a:pt x="226" y="976"/>
                  </a:lnTo>
                  <a:lnTo>
                    <a:pt x="226" y="976"/>
                  </a:lnTo>
                  <a:lnTo>
                    <a:pt x="226" y="984"/>
                  </a:lnTo>
                  <a:lnTo>
                    <a:pt x="226" y="992"/>
                  </a:lnTo>
                  <a:lnTo>
                    <a:pt x="232" y="1006"/>
                  </a:lnTo>
                  <a:lnTo>
                    <a:pt x="232" y="1006"/>
                  </a:lnTo>
                  <a:lnTo>
                    <a:pt x="242" y="1030"/>
                  </a:lnTo>
                  <a:lnTo>
                    <a:pt x="246" y="1042"/>
                  </a:lnTo>
                  <a:lnTo>
                    <a:pt x="248" y="1056"/>
                  </a:lnTo>
                  <a:lnTo>
                    <a:pt x="248" y="1056"/>
                  </a:lnTo>
                  <a:lnTo>
                    <a:pt x="250" y="1068"/>
                  </a:lnTo>
                  <a:lnTo>
                    <a:pt x="252" y="1082"/>
                  </a:lnTo>
                  <a:lnTo>
                    <a:pt x="256" y="1094"/>
                  </a:lnTo>
                  <a:lnTo>
                    <a:pt x="262" y="1106"/>
                  </a:lnTo>
                  <a:lnTo>
                    <a:pt x="262" y="1106"/>
                  </a:lnTo>
                  <a:lnTo>
                    <a:pt x="268" y="1116"/>
                  </a:lnTo>
                  <a:lnTo>
                    <a:pt x="274" y="1126"/>
                  </a:lnTo>
                  <a:lnTo>
                    <a:pt x="276" y="1138"/>
                  </a:lnTo>
                  <a:lnTo>
                    <a:pt x="274" y="1150"/>
                  </a:lnTo>
                  <a:lnTo>
                    <a:pt x="274" y="1150"/>
                  </a:lnTo>
                  <a:lnTo>
                    <a:pt x="274" y="1154"/>
                  </a:lnTo>
                  <a:lnTo>
                    <a:pt x="276" y="1156"/>
                  </a:lnTo>
                  <a:lnTo>
                    <a:pt x="280" y="1162"/>
                  </a:lnTo>
                  <a:lnTo>
                    <a:pt x="288" y="1164"/>
                  </a:lnTo>
                  <a:lnTo>
                    <a:pt x="296" y="1166"/>
                  </a:lnTo>
                  <a:lnTo>
                    <a:pt x="296" y="1166"/>
                  </a:lnTo>
                  <a:lnTo>
                    <a:pt x="306" y="1162"/>
                  </a:lnTo>
                  <a:lnTo>
                    <a:pt x="310" y="1160"/>
                  </a:lnTo>
                  <a:lnTo>
                    <a:pt x="316" y="1160"/>
                  </a:lnTo>
                  <a:lnTo>
                    <a:pt x="316" y="1160"/>
                  </a:lnTo>
                  <a:lnTo>
                    <a:pt x="330" y="1160"/>
                  </a:lnTo>
                  <a:lnTo>
                    <a:pt x="342" y="1156"/>
                  </a:lnTo>
                  <a:lnTo>
                    <a:pt x="352" y="1148"/>
                  </a:lnTo>
                  <a:lnTo>
                    <a:pt x="362" y="1138"/>
                  </a:lnTo>
                  <a:lnTo>
                    <a:pt x="362" y="1138"/>
                  </a:lnTo>
                  <a:lnTo>
                    <a:pt x="372" y="1124"/>
                  </a:lnTo>
                  <a:lnTo>
                    <a:pt x="376" y="1116"/>
                  </a:lnTo>
                  <a:lnTo>
                    <a:pt x="380" y="1110"/>
                  </a:lnTo>
                  <a:lnTo>
                    <a:pt x="380" y="1110"/>
                  </a:lnTo>
                  <a:lnTo>
                    <a:pt x="386" y="1104"/>
                  </a:lnTo>
                  <a:lnTo>
                    <a:pt x="388" y="1096"/>
                  </a:lnTo>
                  <a:lnTo>
                    <a:pt x="390" y="1088"/>
                  </a:lnTo>
                  <a:lnTo>
                    <a:pt x="390" y="1080"/>
                  </a:lnTo>
                  <a:lnTo>
                    <a:pt x="390" y="1080"/>
                  </a:lnTo>
                  <a:lnTo>
                    <a:pt x="390" y="1076"/>
                  </a:lnTo>
                  <a:lnTo>
                    <a:pt x="390" y="1072"/>
                  </a:lnTo>
                  <a:lnTo>
                    <a:pt x="392" y="1070"/>
                  </a:lnTo>
                  <a:lnTo>
                    <a:pt x="396" y="1068"/>
                  </a:lnTo>
                  <a:lnTo>
                    <a:pt x="396" y="1068"/>
                  </a:lnTo>
                  <a:lnTo>
                    <a:pt x="404" y="1064"/>
                  </a:lnTo>
                  <a:lnTo>
                    <a:pt x="408" y="1058"/>
                  </a:lnTo>
                  <a:lnTo>
                    <a:pt x="410" y="1052"/>
                  </a:lnTo>
                  <a:lnTo>
                    <a:pt x="410" y="1042"/>
                  </a:lnTo>
                  <a:lnTo>
                    <a:pt x="410" y="1042"/>
                  </a:lnTo>
                  <a:lnTo>
                    <a:pt x="406" y="1022"/>
                  </a:lnTo>
                  <a:lnTo>
                    <a:pt x="406" y="1022"/>
                  </a:lnTo>
                  <a:lnTo>
                    <a:pt x="404" y="1018"/>
                  </a:lnTo>
                  <a:lnTo>
                    <a:pt x="404" y="1016"/>
                  </a:lnTo>
                  <a:lnTo>
                    <a:pt x="406" y="1014"/>
                  </a:lnTo>
                  <a:lnTo>
                    <a:pt x="406" y="1014"/>
                  </a:lnTo>
                  <a:lnTo>
                    <a:pt x="412" y="1006"/>
                  </a:lnTo>
                  <a:lnTo>
                    <a:pt x="420" y="998"/>
                  </a:lnTo>
                  <a:lnTo>
                    <a:pt x="426" y="990"/>
                  </a:lnTo>
                  <a:lnTo>
                    <a:pt x="436" y="984"/>
                  </a:lnTo>
                  <a:lnTo>
                    <a:pt x="436" y="984"/>
                  </a:lnTo>
                  <a:lnTo>
                    <a:pt x="442" y="980"/>
                  </a:lnTo>
                  <a:lnTo>
                    <a:pt x="448" y="974"/>
                  </a:lnTo>
                  <a:lnTo>
                    <a:pt x="450" y="966"/>
                  </a:lnTo>
                  <a:lnTo>
                    <a:pt x="452" y="958"/>
                  </a:lnTo>
                  <a:lnTo>
                    <a:pt x="452" y="958"/>
                  </a:lnTo>
                  <a:lnTo>
                    <a:pt x="450" y="938"/>
                  </a:lnTo>
                  <a:lnTo>
                    <a:pt x="448" y="918"/>
                  </a:lnTo>
                  <a:lnTo>
                    <a:pt x="440" y="880"/>
                  </a:lnTo>
                  <a:lnTo>
                    <a:pt x="440" y="880"/>
                  </a:lnTo>
                  <a:lnTo>
                    <a:pt x="438" y="866"/>
                  </a:lnTo>
                  <a:lnTo>
                    <a:pt x="442" y="852"/>
                  </a:lnTo>
                  <a:lnTo>
                    <a:pt x="448" y="840"/>
                  </a:lnTo>
                  <a:lnTo>
                    <a:pt x="454" y="828"/>
                  </a:lnTo>
                  <a:lnTo>
                    <a:pt x="454" y="828"/>
                  </a:lnTo>
                  <a:lnTo>
                    <a:pt x="464" y="814"/>
                  </a:lnTo>
                  <a:lnTo>
                    <a:pt x="474" y="800"/>
                  </a:lnTo>
                  <a:lnTo>
                    <a:pt x="496" y="776"/>
                  </a:lnTo>
                  <a:lnTo>
                    <a:pt x="496" y="776"/>
                  </a:lnTo>
                  <a:lnTo>
                    <a:pt x="502" y="768"/>
                  </a:lnTo>
                  <a:lnTo>
                    <a:pt x="508" y="760"/>
                  </a:lnTo>
                  <a:lnTo>
                    <a:pt x="516" y="744"/>
                  </a:lnTo>
                  <a:lnTo>
                    <a:pt x="530" y="708"/>
                  </a:lnTo>
                  <a:lnTo>
                    <a:pt x="530" y="708"/>
                  </a:lnTo>
                  <a:lnTo>
                    <a:pt x="532" y="696"/>
                  </a:lnTo>
                  <a:lnTo>
                    <a:pt x="532" y="690"/>
                  </a:lnTo>
                  <a:lnTo>
                    <a:pt x="532" y="682"/>
                  </a:lnTo>
                  <a:lnTo>
                    <a:pt x="532" y="682"/>
                  </a:lnTo>
                  <a:lnTo>
                    <a:pt x="524" y="688"/>
                  </a:lnTo>
                  <a:lnTo>
                    <a:pt x="514" y="690"/>
                  </a:lnTo>
                  <a:lnTo>
                    <a:pt x="504" y="692"/>
                  </a:lnTo>
                  <a:lnTo>
                    <a:pt x="496" y="696"/>
                  </a:lnTo>
                  <a:lnTo>
                    <a:pt x="496" y="696"/>
                  </a:lnTo>
                  <a:lnTo>
                    <a:pt x="490" y="698"/>
                  </a:lnTo>
                  <a:lnTo>
                    <a:pt x="482" y="698"/>
                  </a:lnTo>
                  <a:lnTo>
                    <a:pt x="476" y="696"/>
                  </a:lnTo>
                  <a:lnTo>
                    <a:pt x="470" y="688"/>
                  </a:lnTo>
                  <a:lnTo>
                    <a:pt x="470" y="688"/>
                  </a:lnTo>
                  <a:lnTo>
                    <a:pt x="470" y="684"/>
                  </a:lnTo>
                  <a:lnTo>
                    <a:pt x="472" y="682"/>
                  </a:lnTo>
                  <a:lnTo>
                    <a:pt x="472" y="678"/>
                  </a:lnTo>
                  <a:lnTo>
                    <a:pt x="472" y="676"/>
                  </a:lnTo>
                  <a:lnTo>
                    <a:pt x="472" y="676"/>
                  </a:lnTo>
                  <a:lnTo>
                    <a:pt x="458" y="660"/>
                  </a:lnTo>
                  <a:lnTo>
                    <a:pt x="452" y="654"/>
                  </a:lnTo>
                  <a:lnTo>
                    <a:pt x="444" y="646"/>
                  </a:lnTo>
                  <a:lnTo>
                    <a:pt x="444" y="646"/>
                  </a:lnTo>
                  <a:lnTo>
                    <a:pt x="442" y="644"/>
                  </a:lnTo>
                  <a:lnTo>
                    <a:pt x="440" y="642"/>
                  </a:lnTo>
                  <a:lnTo>
                    <a:pt x="440" y="634"/>
                  </a:lnTo>
                  <a:lnTo>
                    <a:pt x="440" y="634"/>
                  </a:lnTo>
                  <a:lnTo>
                    <a:pt x="438" y="628"/>
                  </a:lnTo>
                  <a:lnTo>
                    <a:pt x="436" y="624"/>
                  </a:lnTo>
                  <a:lnTo>
                    <a:pt x="434" y="622"/>
                  </a:lnTo>
                  <a:lnTo>
                    <a:pt x="434" y="622"/>
                  </a:lnTo>
                  <a:lnTo>
                    <a:pt x="428" y="614"/>
                  </a:lnTo>
                  <a:lnTo>
                    <a:pt x="426" y="606"/>
                  </a:lnTo>
                  <a:lnTo>
                    <a:pt x="424" y="598"/>
                  </a:lnTo>
                  <a:lnTo>
                    <a:pt x="424" y="590"/>
                  </a:lnTo>
                  <a:lnTo>
                    <a:pt x="424" y="590"/>
                  </a:lnTo>
                  <a:lnTo>
                    <a:pt x="422" y="582"/>
                  </a:lnTo>
                  <a:lnTo>
                    <a:pt x="418" y="578"/>
                  </a:lnTo>
                  <a:lnTo>
                    <a:pt x="414" y="572"/>
                  </a:lnTo>
                  <a:lnTo>
                    <a:pt x="412" y="566"/>
                  </a:lnTo>
                  <a:lnTo>
                    <a:pt x="412" y="566"/>
                  </a:lnTo>
                  <a:lnTo>
                    <a:pt x="408" y="556"/>
                  </a:lnTo>
                  <a:lnTo>
                    <a:pt x="404" y="544"/>
                  </a:lnTo>
                  <a:lnTo>
                    <a:pt x="400" y="532"/>
                  </a:lnTo>
                  <a:lnTo>
                    <a:pt x="396" y="522"/>
                  </a:lnTo>
                  <a:lnTo>
                    <a:pt x="396" y="522"/>
                  </a:lnTo>
                  <a:lnTo>
                    <a:pt x="392" y="510"/>
                  </a:lnTo>
                  <a:lnTo>
                    <a:pt x="392" y="510"/>
                  </a:lnTo>
                  <a:lnTo>
                    <a:pt x="394" y="512"/>
                  </a:lnTo>
                  <a:lnTo>
                    <a:pt x="396" y="514"/>
                  </a:lnTo>
                  <a:lnTo>
                    <a:pt x="400" y="518"/>
                  </a:lnTo>
                  <a:lnTo>
                    <a:pt x="400" y="518"/>
                  </a:lnTo>
                  <a:lnTo>
                    <a:pt x="402" y="516"/>
                  </a:lnTo>
                  <a:lnTo>
                    <a:pt x="402" y="516"/>
                  </a:lnTo>
                  <a:lnTo>
                    <a:pt x="402" y="508"/>
                  </a:lnTo>
                  <a:lnTo>
                    <a:pt x="406" y="502"/>
                  </a:lnTo>
                  <a:lnTo>
                    <a:pt x="406" y="502"/>
                  </a:lnTo>
                  <a:lnTo>
                    <a:pt x="408" y="516"/>
                  </a:lnTo>
                  <a:lnTo>
                    <a:pt x="408" y="516"/>
                  </a:lnTo>
                  <a:lnTo>
                    <a:pt x="410" y="518"/>
                  </a:lnTo>
                  <a:lnTo>
                    <a:pt x="412" y="522"/>
                  </a:lnTo>
                  <a:lnTo>
                    <a:pt x="416" y="530"/>
                  </a:lnTo>
                  <a:lnTo>
                    <a:pt x="416" y="530"/>
                  </a:lnTo>
                  <a:lnTo>
                    <a:pt x="420" y="538"/>
                  </a:lnTo>
                  <a:lnTo>
                    <a:pt x="424" y="546"/>
                  </a:lnTo>
                  <a:lnTo>
                    <a:pt x="428" y="554"/>
                  </a:lnTo>
                  <a:lnTo>
                    <a:pt x="434" y="560"/>
                  </a:lnTo>
                  <a:lnTo>
                    <a:pt x="434" y="560"/>
                  </a:lnTo>
                  <a:lnTo>
                    <a:pt x="436" y="564"/>
                  </a:lnTo>
                  <a:lnTo>
                    <a:pt x="436" y="564"/>
                  </a:lnTo>
                  <a:lnTo>
                    <a:pt x="438" y="574"/>
                  </a:lnTo>
                  <a:lnTo>
                    <a:pt x="440" y="582"/>
                  </a:lnTo>
                  <a:lnTo>
                    <a:pt x="448" y="598"/>
                  </a:lnTo>
                  <a:lnTo>
                    <a:pt x="458" y="614"/>
                  </a:lnTo>
                  <a:lnTo>
                    <a:pt x="466" y="632"/>
                  </a:lnTo>
                  <a:lnTo>
                    <a:pt x="466" y="632"/>
                  </a:lnTo>
                  <a:lnTo>
                    <a:pt x="470" y="648"/>
                  </a:lnTo>
                  <a:lnTo>
                    <a:pt x="472" y="666"/>
                  </a:lnTo>
                  <a:lnTo>
                    <a:pt x="472" y="666"/>
                  </a:lnTo>
                  <a:lnTo>
                    <a:pt x="474" y="674"/>
                  </a:lnTo>
                  <a:lnTo>
                    <a:pt x="474" y="674"/>
                  </a:lnTo>
                  <a:lnTo>
                    <a:pt x="476" y="674"/>
                  </a:lnTo>
                  <a:lnTo>
                    <a:pt x="480" y="676"/>
                  </a:lnTo>
                  <a:lnTo>
                    <a:pt x="484" y="672"/>
                  </a:lnTo>
                  <a:lnTo>
                    <a:pt x="488" y="670"/>
                  </a:lnTo>
                  <a:lnTo>
                    <a:pt x="494" y="668"/>
                  </a:lnTo>
                  <a:lnTo>
                    <a:pt x="494" y="668"/>
                  </a:lnTo>
                  <a:lnTo>
                    <a:pt x="506" y="664"/>
                  </a:lnTo>
                  <a:lnTo>
                    <a:pt x="516" y="658"/>
                  </a:lnTo>
                  <a:lnTo>
                    <a:pt x="526" y="652"/>
                  </a:lnTo>
                  <a:lnTo>
                    <a:pt x="536" y="646"/>
                  </a:lnTo>
                  <a:lnTo>
                    <a:pt x="536" y="646"/>
                  </a:lnTo>
                  <a:lnTo>
                    <a:pt x="540" y="644"/>
                  </a:lnTo>
                  <a:lnTo>
                    <a:pt x="540" y="644"/>
                  </a:lnTo>
                  <a:lnTo>
                    <a:pt x="542" y="638"/>
                  </a:lnTo>
                  <a:lnTo>
                    <a:pt x="544" y="634"/>
                  </a:lnTo>
                  <a:lnTo>
                    <a:pt x="554" y="632"/>
                  </a:lnTo>
                  <a:lnTo>
                    <a:pt x="554" y="632"/>
                  </a:lnTo>
                  <a:lnTo>
                    <a:pt x="560" y="628"/>
                  </a:lnTo>
                  <a:lnTo>
                    <a:pt x="566" y="624"/>
                  </a:lnTo>
                  <a:lnTo>
                    <a:pt x="576" y="614"/>
                  </a:lnTo>
                  <a:lnTo>
                    <a:pt x="576" y="614"/>
                  </a:lnTo>
                  <a:lnTo>
                    <a:pt x="582" y="608"/>
                  </a:lnTo>
                  <a:lnTo>
                    <a:pt x="586" y="600"/>
                  </a:lnTo>
                  <a:lnTo>
                    <a:pt x="590" y="592"/>
                  </a:lnTo>
                  <a:lnTo>
                    <a:pt x="594" y="586"/>
                  </a:lnTo>
                  <a:lnTo>
                    <a:pt x="594" y="586"/>
                  </a:lnTo>
                  <a:lnTo>
                    <a:pt x="598" y="578"/>
                  </a:lnTo>
                  <a:lnTo>
                    <a:pt x="598" y="572"/>
                  </a:lnTo>
                  <a:lnTo>
                    <a:pt x="596" y="566"/>
                  </a:lnTo>
                  <a:lnTo>
                    <a:pt x="590" y="562"/>
                  </a:lnTo>
                  <a:lnTo>
                    <a:pt x="590" y="562"/>
                  </a:lnTo>
                  <a:lnTo>
                    <a:pt x="582" y="558"/>
                  </a:lnTo>
                  <a:lnTo>
                    <a:pt x="576" y="554"/>
                  </a:lnTo>
                  <a:lnTo>
                    <a:pt x="574" y="546"/>
                  </a:lnTo>
                  <a:lnTo>
                    <a:pt x="572" y="538"/>
                  </a:lnTo>
                  <a:lnTo>
                    <a:pt x="572" y="538"/>
                  </a:lnTo>
                  <a:lnTo>
                    <a:pt x="564" y="548"/>
                  </a:lnTo>
                  <a:lnTo>
                    <a:pt x="556" y="554"/>
                  </a:lnTo>
                  <a:lnTo>
                    <a:pt x="552" y="556"/>
                  </a:lnTo>
                  <a:lnTo>
                    <a:pt x="546" y="558"/>
                  </a:lnTo>
                  <a:lnTo>
                    <a:pt x="542" y="558"/>
                  </a:lnTo>
                  <a:lnTo>
                    <a:pt x="536" y="554"/>
                  </a:lnTo>
                  <a:lnTo>
                    <a:pt x="536" y="554"/>
                  </a:lnTo>
                  <a:lnTo>
                    <a:pt x="536" y="546"/>
                  </a:lnTo>
                  <a:lnTo>
                    <a:pt x="536" y="542"/>
                  </a:lnTo>
                  <a:lnTo>
                    <a:pt x="534" y="538"/>
                  </a:lnTo>
                  <a:lnTo>
                    <a:pt x="534" y="538"/>
                  </a:lnTo>
                  <a:lnTo>
                    <a:pt x="532" y="540"/>
                  </a:lnTo>
                  <a:lnTo>
                    <a:pt x="530" y="542"/>
                  </a:lnTo>
                  <a:lnTo>
                    <a:pt x="530" y="544"/>
                  </a:lnTo>
                  <a:lnTo>
                    <a:pt x="528" y="546"/>
                  </a:lnTo>
                  <a:lnTo>
                    <a:pt x="528" y="546"/>
                  </a:lnTo>
                  <a:lnTo>
                    <a:pt x="526" y="542"/>
                  </a:lnTo>
                  <a:lnTo>
                    <a:pt x="526" y="536"/>
                  </a:lnTo>
                  <a:lnTo>
                    <a:pt x="524" y="530"/>
                  </a:lnTo>
                  <a:lnTo>
                    <a:pt x="520" y="526"/>
                  </a:lnTo>
                  <a:lnTo>
                    <a:pt x="520" y="526"/>
                  </a:lnTo>
                  <a:lnTo>
                    <a:pt x="516" y="520"/>
                  </a:lnTo>
                  <a:lnTo>
                    <a:pt x="514" y="516"/>
                  </a:lnTo>
                  <a:lnTo>
                    <a:pt x="508" y="504"/>
                  </a:lnTo>
                  <a:lnTo>
                    <a:pt x="508" y="504"/>
                  </a:lnTo>
                  <a:lnTo>
                    <a:pt x="508" y="500"/>
                  </a:lnTo>
                  <a:lnTo>
                    <a:pt x="508" y="498"/>
                  </a:lnTo>
                  <a:lnTo>
                    <a:pt x="514" y="494"/>
                  </a:lnTo>
                  <a:lnTo>
                    <a:pt x="514" y="494"/>
                  </a:lnTo>
                  <a:lnTo>
                    <a:pt x="518" y="492"/>
                  </a:lnTo>
                  <a:lnTo>
                    <a:pt x="522" y="494"/>
                  </a:lnTo>
                  <a:lnTo>
                    <a:pt x="526" y="496"/>
                  </a:lnTo>
                  <a:lnTo>
                    <a:pt x="528" y="500"/>
                  </a:lnTo>
                  <a:lnTo>
                    <a:pt x="528" y="500"/>
                  </a:lnTo>
                  <a:lnTo>
                    <a:pt x="532" y="508"/>
                  </a:lnTo>
                  <a:lnTo>
                    <a:pt x="536" y="514"/>
                  </a:lnTo>
                  <a:lnTo>
                    <a:pt x="548" y="524"/>
                  </a:lnTo>
                  <a:lnTo>
                    <a:pt x="548" y="524"/>
                  </a:lnTo>
                  <a:lnTo>
                    <a:pt x="552" y="528"/>
                  </a:lnTo>
                  <a:lnTo>
                    <a:pt x="558" y="530"/>
                  </a:lnTo>
                  <a:lnTo>
                    <a:pt x="562" y="530"/>
                  </a:lnTo>
                  <a:lnTo>
                    <a:pt x="568" y="526"/>
                  </a:lnTo>
                  <a:lnTo>
                    <a:pt x="568" y="526"/>
                  </a:lnTo>
                  <a:lnTo>
                    <a:pt x="572" y="524"/>
                  </a:lnTo>
                  <a:lnTo>
                    <a:pt x="576" y="524"/>
                  </a:lnTo>
                  <a:lnTo>
                    <a:pt x="578" y="526"/>
                  </a:lnTo>
                  <a:lnTo>
                    <a:pt x="580" y="532"/>
                  </a:lnTo>
                  <a:lnTo>
                    <a:pt x="580" y="532"/>
                  </a:lnTo>
                  <a:lnTo>
                    <a:pt x="582" y="538"/>
                  </a:lnTo>
                  <a:lnTo>
                    <a:pt x="584" y="540"/>
                  </a:lnTo>
                  <a:lnTo>
                    <a:pt x="588" y="540"/>
                  </a:lnTo>
                  <a:lnTo>
                    <a:pt x="588" y="540"/>
                  </a:lnTo>
                  <a:lnTo>
                    <a:pt x="608" y="544"/>
                  </a:lnTo>
                  <a:lnTo>
                    <a:pt x="620" y="544"/>
                  </a:lnTo>
                  <a:lnTo>
                    <a:pt x="630" y="544"/>
                  </a:lnTo>
                  <a:lnTo>
                    <a:pt x="630" y="544"/>
                  </a:lnTo>
                  <a:lnTo>
                    <a:pt x="638" y="542"/>
                  </a:lnTo>
                  <a:lnTo>
                    <a:pt x="648" y="542"/>
                  </a:lnTo>
                  <a:lnTo>
                    <a:pt x="652" y="544"/>
                  </a:lnTo>
                  <a:lnTo>
                    <a:pt x="656" y="546"/>
                  </a:lnTo>
                  <a:lnTo>
                    <a:pt x="658" y="550"/>
                  </a:lnTo>
                  <a:lnTo>
                    <a:pt x="662" y="556"/>
                  </a:lnTo>
                  <a:lnTo>
                    <a:pt x="662" y="556"/>
                  </a:lnTo>
                  <a:lnTo>
                    <a:pt x="664" y="560"/>
                  </a:lnTo>
                  <a:lnTo>
                    <a:pt x="668" y="566"/>
                  </a:lnTo>
                  <a:lnTo>
                    <a:pt x="674" y="570"/>
                  </a:lnTo>
                  <a:lnTo>
                    <a:pt x="678" y="570"/>
                  </a:lnTo>
                  <a:lnTo>
                    <a:pt x="684" y="570"/>
                  </a:lnTo>
                  <a:lnTo>
                    <a:pt x="684" y="570"/>
                  </a:lnTo>
                  <a:lnTo>
                    <a:pt x="680" y="572"/>
                  </a:lnTo>
                  <a:lnTo>
                    <a:pt x="678" y="574"/>
                  </a:lnTo>
                  <a:lnTo>
                    <a:pt x="674" y="576"/>
                  </a:lnTo>
                  <a:lnTo>
                    <a:pt x="674" y="576"/>
                  </a:lnTo>
                  <a:lnTo>
                    <a:pt x="680" y="586"/>
                  </a:lnTo>
                  <a:lnTo>
                    <a:pt x="682" y="588"/>
                  </a:lnTo>
                  <a:lnTo>
                    <a:pt x="688" y="590"/>
                  </a:lnTo>
                  <a:lnTo>
                    <a:pt x="688" y="590"/>
                  </a:lnTo>
                  <a:lnTo>
                    <a:pt x="692" y="590"/>
                  </a:lnTo>
                  <a:lnTo>
                    <a:pt x="696" y="586"/>
                  </a:lnTo>
                  <a:lnTo>
                    <a:pt x="700" y="576"/>
                  </a:lnTo>
                  <a:lnTo>
                    <a:pt x="700" y="576"/>
                  </a:lnTo>
                  <a:lnTo>
                    <a:pt x="702" y="586"/>
                  </a:lnTo>
                  <a:lnTo>
                    <a:pt x="702" y="594"/>
                  </a:lnTo>
                  <a:lnTo>
                    <a:pt x="702" y="594"/>
                  </a:lnTo>
                  <a:lnTo>
                    <a:pt x="704" y="618"/>
                  </a:lnTo>
                  <a:lnTo>
                    <a:pt x="708" y="642"/>
                  </a:lnTo>
                  <a:lnTo>
                    <a:pt x="708" y="642"/>
                  </a:lnTo>
                  <a:lnTo>
                    <a:pt x="730" y="702"/>
                  </a:lnTo>
                  <a:lnTo>
                    <a:pt x="730" y="702"/>
                  </a:lnTo>
                  <a:lnTo>
                    <a:pt x="732" y="712"/>
                  </a:lnTo>
                  <a:lnTo>
                    <a:pt x="732" y="716"/>
                  </a:lnTo>
                  <a:lnTo>
                    <a:pt x="736" y="720"/>
                  </a:lnTo>
                  <a:lnTo>
                    <a:pt x="736" y="720"/>
                  </a:lnTo>
                  <a:lnTo>
                    <a:pt x="738" y="722"/>
                  </a:lnTo>
                  <a:lnTo>
                    <a:pt x="740" y="722"/>
                  </a:lnTo>
                  <a:lnTo>
                    <a:pt x="742" y="720"/>
                  </a:lnTo>
                  <a:lnTo>
                    <a:pt x="742" y="720"/>
                  </a:lnTo>
                  <a:lnTo>
                    <a:pt x="750" y="708"/>
                  </a:lnTo>
                  <a:lnTo>
                    <a:pt x="756" y="694"/>
                  </a:lnTo>
                  <a:lnTo>
                    <a:pt x="758" y="678"/>
                  </a:lnTo>
                  <a:lnTo>
                    <a:pt x="758" y="664"/>
                  </a:lnTo>
                  <a:lnTo>
                    <a:pt x="758" y="664"/>
                  </a:lnTo>
                  <a:lnTo>
                    <a:pt x="758" y="654"/>
                  </a:lnTo>
                  <a:lnTo>
                    <a:pt x="760" y="646"/>
                  </a:lnTo>
                  <a:lnTo>
                    <a:pt x="764" y="640"/>
                  </a:lnTo>
                  <a:lnTo>
                    <a:pt x="772" y="636"/>
                  </a:lnTo>
                  <a:lnTo>
                    <a:pt x="772" y="636"/>
                  </a:lnTo>
                  <a:lnTo>
                    <a:pt x="774" y="634"/>
                  </a:lnTo>
                  <a:lnTo>
                    <a:pt x="774" y="634"/>
                  </a:lnTo>
                  <a:lnTo>
                    <a:pt x="790" y="614"/>
                  </a:lnTo>
                  <a:lnTo>
                    <a:pt x="798" y="606"/>
                  </a:lnTo>
                  <a:lnTo>
                    <a:pt x="808" y="598"/>
                  </a:lnTo>
                  <a:lnTo>
                    <a:pt x="808" y="598"/>
                  </a:lnTo>
                  <a:lnTo>
                    <a:pt x="810" y="594"/>
                  </a:lnTo>
                  <a:lnTo>
                    <a:pt x="812" y="590"/>
                  </a:lnTo>
                  <a:lnTo>
                    <a:pt x="812" y="590"/>
                  </a:lnTo>
                  <a:lnTo>
                    <a:pt x="812" y="584"/>
                  </a:lnTo>
                  <a:lnTo>
                    <a:pt x="816" y="582"/>
                  </a:lnTo>
                  <a:lnTo>
                    <a:pt x="820" y="580"/>
                  </a:lnTo>
                  <a:lnTo>
                    <a:pt x="824" y="580"/>
                  </a:lnTo>
                  <a:lnTo>
                    <a:pt x="824" y="580"/>
                  </a:lnTo>
                  <a:lnTo>
                    <a:pt x="832" y="580"/>
                  </a:lnTo>
                  <a:lnTo>
                    <a:pt x="838" y="578"/>
                  </a:lnTo>
                  <a:lnTo>
                    <a:pt x="840" y="574"/>
                  </a:lnTo>
                  <a:lnTo>
                    <a:pt x="840" y="566"/>
                  </a:lnTo>
                  <a:lnTo>
                    <a:pt x="840" y="566"/>
                  </a:lnTo>
                  <a:lnTo>
                    <a:pt x="846" y="570"/>
                  </a:lnTo>
                  <a:lnTo>
                    <a:pt x="850" y="574"/>
                  </a:lnTo>
                  <a:lnTo>
                    <a:pt x="852" y="578"/>
                  </a:lnTo>
                  <a:lnTo>
                    <a:pt x="852" y="584"/>
                  </a:lnTo>
                  <a:lnTo>
                    <a:pt x="852" y="584"/>
                  </a:lnTo>
                  <a:lnTo>
                    <a:pt x="854" y="590"/>
                  </a:lnTo>
                  <a:lnTo>
                    <a:pt x="858" y="594"/>
                  </a:lnTo>
                  <a:lnTo>
                    <a:pt x="858" y="594"/>
                  </a:lnTo>
                  <a:lnTo>
                    <a:pt x="864" y="602"/>
                  </a:lnTo>
                  <a:lnTo>
                    <a:pt x="870" y="612"/>
                  </a:lnTo>
                  <a:lnTo>
                    <a:pt x="872" y="622"/>
                  </a:lnTo>
                  <a:lnTo>
                    <a:pt x="872" y="632"/>
                  </a:lnTo>
                  <a:lnTo>
                    <a:pt x="872" y="632"/>
                  </a:lnTo>
                  <a:lnTo>
                    <a:pt x="872" y="638"/>
                  </a:lnTo>
                  <a:lnTo>
                    <a:pt x="874" y="640"/>
                  </a:lnTo>
                  <a:lnTo>
                    <a:pt x="874" y="640"/>
                  </a:lnTo>
                  <a:lnTo>
                    <a:pt x="878" y="640"/>
                  </a:lnTo>
                  <a:lnTo>
                    <a:pt x="882" y="638"/>
                  </a:lnTo>
                  <a:lnTo>
                    <a:pt x="882" y="638"/>
                  </a:lnTo>
                  <a:lnTo>
                    <a:pt x="888" y="632"/>
                  </a:lnTo>
                  <a:lnTo>
                    <a:pt x="888" y="632"/>
                  </a:lnTo>
                  <a:lnTo>
                    <a:pt x="894" y="634"/>
                  </a:lnTo>
                  <a:lnTo>
                    <a:pt x="894" y="634"/>
                  </a:lnTo>
                  <a:lnTo>
                    <a:pt x="896" y="642"/>
                  </a:lnTo>
                  <a:lnTo>
                    <a:pt x="898" y="652"/>
                  </a:lnTo>
                  <a:lnTo>
                    <a:pt x="900" y="660"/>
                  </a:lnTo>
                  <a:lnTo>
                    <a:pt x="904" y="668"/>
                  </a:lnTo>
                  <a:lnTo>
                    <a:pt x="904" y="668"/>
                  </a:lnTo>
                  <a:lnTo>
                    <a:pt x="904" y="686"/>
                  </a:lnTo>
                  <a:lnTo>
                    <a:pt x="902" y="702"/>
                  </a:lnTo>
                  <a:lnTo>
                    <a:pt x="902" y="702"/>
                  </a:lnTo>
                  <a:lnTo>
                    <a:pt x="902" y="710"/>
                  </a:lnTo>
                  <a:lnTo>
                    <a:pt x="902" y="716"/>
                  </a:lnTo>
                  <a:lnTo>
                    <a:pt x="906" y="722"/>
                  </a:lnTo>
                  <a:lnTo>
                    <a:pt x="910" y="730"/>
                  </a:lnTo>
                  <a:lnTo>
                    <a:pt x="910" y="730"/>
                  </a:lnTo>
                  <a:lnTo>
                    <a:pt x="916" y="742"/>
                  </a:lnTo>
                  <a:lnTo>
                    <a:pt x="918" y="756"/>
                  </a:lnTo>
                  <a:lnTo>
                    <a:pt x="918" y="756"/>
                  </a:lnTo>
                  <a:lnTo>
                    <a:pt x="920" y="766"/>
                  </a:lnTo>
                  <a:lnTo>
                    <a:pt x="924" y="774"/>
                  </a:lnTo>
                  <a:lnTo>
                    <a:pt x="930" y="782"/>
                  </a:lnTo>
                  <a:lnTo>
                    <a:pt x="938" y="790"/>
                  </a:lnTo>
                  <a:lnTo>
                    <a:pt x="938" y="790"/>
                  </a:lnTo>
                  <a:lnTo>
                    <a:pt x="942" y="792"/>
                  </a:lnTo>
                  <a:lnTo>
                    <a:pt x="946" y="792"/>
                  </a:lnTo>
                  <a:lnTo>
                    <a:pt x="946" y="792"/>
                  </a:lnTo>
                  <a:lnTo>
                    <a:pt x="946" y="790"/>
                  </a:lnTo>
                  <a:lnTo>
                    <a:pt x="946" y="788"/>
                  </a:lnTo>
                  <a:lnTo>
                    <a:pt x="946" y="784"/>
                  </a:lnTo>
                  <a:lnTo>
                    <a:pt x="946" y="784"/>
                  </a:lnTo>
                  <a:lnTo>
                    <a:pt x="942" y="776"/>
                  </a:lnTo>
                  <a:lnTo>
                    <a:pt x="940" y="772"/>
                  </a:lnTo>
                  <a:lnTo>
                    <a:pt x="940" y="768"/>
                  </a:lnTo>
                  <a:lnTo>
                    <a:pt x="940" y="768"/>
                  </a:lnTo>
                  <a:lnTo>
                    <a:pt x="940" y="758"/>
                  </a:lnTo>
                  <a:lnTo>
                    <a:pt x="938" y="750"/>
                  </a:lnTo>
                  <a:lnTo>
                    <a:pt x="932" y="744"/>
                  </a:lnTo>
                  <a:lnTo>
                    <a:pt x="926" y="738"/>
                  </a:lnTo>
                  <a:lnTo>
                    <a:pt x="926" y="738"/>
                  </a:lnTo>
                  <a:lnTo>
                    <a:pt x="918" y="728"/>
                  </a:lnTo>
                  <a:lnTo>
                    <a:pt x="912" y="718"/>
                  </a:lnTo>
                  <a:lnTo>
                    <a:pt x="910" y="708"/>
                  </a:lnTo>
                  <a:lnTo>
                    <a:pt x="908" y="696"/>
                  </a:lnTo>
                  <a:lnTo>
                    <a:pt x="908" y="696"/>
                  </a:lnTo>
                  <a:lnTo>
                    <a:pt x="912" y="684"/>
                  </a:lnTo>
                  <a:lnTo>
                    <a:pt x="914" y="672"/>
                  </a:lnTo>
                  <a:lnTo>
                    <a:pt x="914" y="672"/>
                  </a:lnTo>
                  <a:lnTo>
                    <a:pt x="914" y="668"/>
                  </a:lnTo>
                  <a:lnTo>
                    <a:pt x="918" y="666"/>
                  </a:lnTo>
                  <a:lnTo>
                    <a:pt x="918" y="666"/>
                  </a:lnTo>
                  <a:lnTo>
                    <a:pt x="920" y="666"/>
                  </a:lnTo>
                  <a:lnTo>
                    <a:pt x="922" y="668"/>
                  </a:lnTo>
                  <a:lnTo>
                    <a:pt x="922" y="668"/>
                  </a:lnTo>
                  <a:lnTo>
                    <a:pt x="926" y="676"/>
                  </a:lnTo>
                  <a:lnTo>
                    <a:pt x="932" y="682"/>
                  </a:lnTo>
                  <a:lnTo>
                    <a:pt x="944" y="694"/>
                  </a:lnTo>
                  <a:lnTo>
                    <a:pt x="944" y="694"/>
                  </a:lnTo>
                  <a:lnTo>
                    <a:pt x="952" y="704"/>
                  </a:lnTo>
                  <a:lnTo>
                    <a:pt x="954" y="710"/>
                  </a:lnTo>
                  <a:lnTo>
                    <a:pt x="954" y="716"/>
                  </a:lnTo>
                  <a:lnTo>
                    <a:pt x="954" y="716"/>
                  </a:lnTo>
                  <a:lnTo>
                    <a:pt x="960" y="708"/>
                  </a:lnTo>
                  <a:lnTo>
                    <a:pt x="966" y="702"/>
                  </a:lnTo>
                  <a:lnTo>
                    <a:pt x="982" y="690"/>
                  </a:lnTo>
                  <a:lnTo>
                    <a:pt x="982" y="690"/>
                  </a:lnTo>
                  <a:lnTo>
                    <a:pt x="984" y="686"/>
                  </a:lnTo>
                  <a:lnTo>
                    <a:pt x="984" y="686"/>
                  </a:lnTo>
                  <a:lnTo>
                    <a:pt x="986" y="672"/>
                  </a:lnTo>
                  <a:lnTo>
                    <a:pt x="986" y="660"/>
                  </a:lnTo>
                  <a:lnTo>
                    <a:pt x="982" y="648"/>
                  </a:lnTo>
                  <a:lnTo>
                    <a:pt x="974" y="636"/>
                  </a:lnTo>
                  <a:lnTo>
                    <a:pt x="974" y="636"/>
                  </a:lnTo>
                  <a:lnTo>
                    <a:pt x="964" y="620"/>
                  </a:lnTo>
                  <a:lnTo>
                    <a:pt x="964" y="620"/>
                  </a:lnTo>
                  <a:lnTo>
                    <a:pt x="958" y="612"/>
                  </a:lnTo>
                  <a:lnTo>
                    <a:pt x="958" y="606"/>
                  </a:lnTo>
                  <a:lnTo>
                    <a:pt x="962" y="598"/>
                  </a:lnTo>
                  <a:lnTo>
                    <a:pt x="966" y="592"/>
                  </a:lnTo>
                  <a:lnTo>
                    <a:pt x="966" y="592"/>
                  </a:lnTo>
                  <a:lnTo>
                    <a:pt x="970" y="586"/>
                  </a:lnTo>
                  <a:lnTo>
                    <a:pt x="976" y="582"/>
                  </a:lnTo>
                  <a:lnTo>
                    <a:pt x="982" y="582"/>
                  </a:lnTo>
                  <a:lnTo>
                    <a:pt x="990" y="582"/>
                  </a:lnTo>
                  <a:lnTo>
                    <a:pt x="990" y="582"/>
                  </a:lnTo>
                  <a:lnTo>
                    <a:pt x="990" y="588"/>
                  </a:lnTo>
                  <a:lnTo>
                    <a:pt x="990" y="592"/>
                  </a:lnTo>
                  <a:lnTo>
                    <a:pt x="992" y="592"/>
                  </a:lnTo>
                  <a:lnTo>
                    <a:pt x="992" y="592"/>
                  </a:lnTo>
                  <a:lnTo>
                    <a:pt x="994" y="592"/>
                  </a:lnTo>
                  <a:lnTo>
                    <a:pt x="994" y="592"/>
                  </a:lnTo>
                  <a:lnTo>
                    <a:pt x="994" y="586"/>
                  </a:lnTo>
                  <a:lnTo>
                    <a:pt x="994" y="586"/>
                  </a:lnTo>
                  <a:lnTo>
                    <a:pt x="1000" y="584"/>
                  </a:lnTo>
                  <a:lnTo>
                    <a:pt x="1008" y="580"/>
                  </a:lnTo>
                  <a:lnTo>
                    <a:pt x="1014" y="578"/>
                  </a:lnTo>
                  <a:lnTo>
                    <a:pt x="1020" y="574"/>
                  </a:lnTo>
                  <a:lnTo>
                    <a:pt x="1020" y="574"/>
                  </a:lnTo>
                  <a:lnTo>
                    <a:pt x="1022" y="574"/>
                  </a:lnTo>
                  <a:lnTo>
                    <a:pt x="1026" y="574"/>
                  </a:lnTo>
                  <a:lnTo>
                    <a:pt x="1026" y="574"/>
                  </a:lnTo>
                  <a:lnTo>
                    <a:pt x="1026" y="572"/>
                  </a:lnTo>
                  <a:lnTo>
                    <a:pt x="1026" y="572"/>
                  </a:lnTo>
                  <a:lnTo>
                    <a:pt x="1038" y="568"/>
                  </a:lnTo>
                  <a:lnTo>
                    <a:pt x="1048" y="562"/>
                  </a:lnTo>
                  <a:lnTo>
                    <a:pt x="1056" y="552"/>
                  </a:lnTo>
                  <a:lnTo>
                    <a:pt x="1064" y="544"/>
                  </a:lnTo>
                  <a:lnTo>
                    <a:pt x="1064" y="544"/>
                  </a:lnTo>
                  <a:lnTo>
                    <a:pt x="1072" y="526"/>
                  </a:lnTo>
                  <a:lnTo>
                    <a:pt x="1076" y="518"/>
                  </a:lnTo>
                  <a:lnTo>
                    <a:pt x="1080" y="510"/>
                  </a:lnTo>
                  <a:lnTo>
                    <a:pt x="1080" y="510"/>
                  </a:lnTo>
                  <a:lnTo>
                    <a:pt x="1084" y="502"/>
                  </a:lnTo>
                  <a:lnTo>
                    <a:pt x="1084" y="498"/>
                  </a:lnTo>
                  <a:lnTo>
                    <a:pt x="1082" y="494"/>
                  </a:lnTo>
                  <a:lnTo>
                    <a:pt x="1082" y="494"/>
                  </a:lnTo>
                  <a:lnTo>
                    <a:pt x="1078" y="488"/>
                  </a:lnTo>
                  <a:lnTo>
                    <a:pt x="1078" y="488"/>
                  </a:lnTo>
                  <a:lnTo>
                    <a:pt x="1082" y="488"/>
                  </a:lnTo>
                  <a:lnTo>
                    <a:pt x="1082" y="486"/>
                  </a:lnTo>
                  <a:lnTo>
                    <a:pt x="1082" y="482"/>
                  </a:lnTo>
                  <a:lnTo>
                    <a:pt x="1080" y="476"/>
                  </a:lnTo>
                  <a:lnTo>
                    <a:pt x="1080" y="476"/>
                  </a:lnTo>
                  <a:lnTo>
                    <a:pt x="1082" y="474"/>
                  </a:lnTo>
                  <a:lnTo>
                    <a:pt x="1082" y="474"/>
                  </a:lnTo>
                  <a:lnTo>
                    <a:pt x="1078" y="468"/>
                  </a:lnTo>
                  <a:lnTo>
                    <a:pt x="1076" y="462"/>
                  </a:lnTo>
                  <a:lnTo>
                    <a:pt x="1074" y="454"/>
                  </a:lnTo>
                  <a:lnTo>
                    <a:pt x="1068" y="448"/>
                  </a:lnTo>
                  <a:lnTo>
                    <a:pt x="1068" y="448"/>
                  </a:lnTo>
                  <a:lnTo>
                    <a:pt x="1064" y="446"/>
                  </a:lnTo>
                  <a:lnTo>
                    <a:pt x="1064" y="442"/>
                  </a:lnTo>
                  <a:lnTo>
                    <a:pt x="1068" y="436"/>
                  </a:lnTo>
                  <a:lnTo>
                    <a:pt x="1068" y="436"/>
                  </a:lnTo>
                  <a:lnTo>
                    <a:pt x="1078" y="426"/>
                  </a:lnTo>
                  <a:lnTo>
                    <a:pt x="1090" y="420"/>
                  </a:lnTo>
                  <a:lnTo>
                    <a:pt x="1090" y="420"/>
                  </a:lnTo>
                  <a:lnTo>
                    <a:pt x="1078" y="416"/>
                  </a:lnTo>
                  <a:lnTo>
                    <a:pt x="1074" y="416"/>
                  </a:lnTo>
                  <a:lnTo>
                    <a:pt x="1068" y="420"/>
                  </a:lnTo>
                  <a:lnTo>
                    <a:pt x="1068" y="420"/>
                  </a:lnTo>
                  <a:lnTo>
                    <a:pt x="1066" y="420"/>
                  </a:lnTo>
                  <a:lnTo>
                    <a:pt x="1064" y="420"/>
                  </a:lnTo>
                  <a:lnTo>
                    <a:pt x="1062" y="416"/>
                  </a:lnTo>
                  <a:lnTo>
                    <a:pt x="1058" y="410"/>
                  </a:lnTo>
                  <a:lnTo>
                    <a:pt x="1056" y="408"/>
                  </a:lnTo>
                  <a:lnTo>
                    <a:pt x="1052" y="408"/>
                  </a:lnTo>
                  <a:lnTo>
                    <a:pt x="1052" y="408"/>
                  </a:lnTo>
                  <a:lnTo>
                    <a:pt x="1052" y="406"/>
                  </a:lnTo>
                  <a:lnTo>
                    <a:pt x="1052" y="402"/>
                  </a:lnTo>
                  <a:lnTo>
                    <a:pt x="1052" y="402"/>
                  </a:lnTo>
                  <a:lnTo>
                    <a:pt x="1054" y="400"/>
                  </a:lnTo>
                  <a:lnTo>
                    <a:pt x="1054" y="400"/>
                  </a:lnTo>
                  <a:lnTo>
                    <a:pt x="1060" y="398"/>
                  </a:lnTo>
                  <a:lnTo>
                    <a:pt x="1066" y="394"/>
                  </a:lnTo>
                  <a:lnTo>
                    <a:pt x="1070" y="390"/>
                  </a:lnTo>
                  <a:lnTo>
                    <a:pt x="1074" y="386"/>
                  </a:lnTo>
                  <a:lnTo>
                    <a:pt x="1074" y="386"/>
                  </a:lnTo>
                  <a:lnTo>
                    <a:pt x="1080" y="382"/>
                  </a:lnTo>
                  <a:lnTo>
                    <a:pt x="1082" y="382"/>
                  </a:lnTo>
                  <a:lnTo>
                    <a:pt x="1086" y="382"/>
                  </a:lnTo>
                  <a:lnTo>
                    <a:pt x="1086" y="382"/>
                  </a:lnTo>
                  <a:lnTo>
                    <a:pt x="1088" y="386"/>
                  </a:lnTo>
                  <a:lnTo>
                    <a:pt x="1088" y="388"/>
                  </a:lnTo>
                  <a:lnTo>
                    <a:pt x="1084" y="392"/>
                  </a:lnTo>
                  <a:lnTo>
                    <a:pt x="1084" y="392"/>
                  </a:lnTo>
                  <a:lnTo>
                    <a:pt x="1082" y="394"/>
                  </a:lnTo>
                  <a:lnTo>
                    <a:pt x="1082" y="396"/>
                  </a:lnTo>
                  <a:lnTo>
                    <a:pt x="1084" y="400"/>
                  </a:lnTo>
                  <a:lnTo>
                    <a:pt x="1084" y="400"/>
                  </a:lnTo>
                  <a:lnTo>
                    <a:pt x="1086" y="400"/>
                  </a:lnTo>
                  <a:lnTo>
                    <a:pt x="1086" y="400"/>
                  </a:lnTo>
                  <a:lnTo>
                    <a:pt x="1090" y="396"/>
                  </a:lnTo>
                  <a:lnTo>
                    <a:pt x="1090" y="396"/>
                  </a:lnTo>
                  <a:lnTo>
                    <a:pt x="1096" y="394"/>
                  </a:lnTo>
                  <a:lnTo>
                    <a:pt x="1096" y="394"/>
                  </a:lnTo>
                  <a:lnTo>
                    <a:pt x="1100" y="392"/>
                  </a:lnTo>
                  <a:lnTo>
                    <a:pt x="1102" y="392"/>
                  </a:lnTo>
                  <a:lnTo>
                    <a:pt x="1110" y="394"/>
                  </a:lnTo>
                  <a:lnTo>
                    <a:pt x="1110" y="394"/>
                  </a:lnTo>
                  <a:lnTo>
                    <a:pt x="1112" y="398"/>
                  </a:lnTo>
                  <a:lnTo>
                    <a:pt x="1112" y="400"/>
                  </a:lnTo>
                  <a:lnTo>
                    <a:pt x="1110" y="406"/>
                  </a:lnTo>
                  <a:lnTo>
                    <a:pt x="1110" y="406"/>
                  </a:lnTo>
                  <a:lnTo>
                    <a:pt x="1110" y="410"/>
                  </a:lnTo>
                  <a:lnTo>
                    <a:pt x="1110" y="412"/>
                  </a:lnTo>
                  <a:lnTo>
                    <a:pt x="1112" y="412"/>
                  </a:lnTo>
                  <a:lnTo>
                    <a:pt x="1116" y="412"/>
                  </a:lnTo>
                  <a:lnTo>
                    <a:pt x="1116" y="412"/>
                  </a:lnTo>
                  <a:lnTo>
                    <a:pt x="1120" y="414"/>
                  </a:lnTo>
                  <a:lnTo>
                    <a:pt x="1122" y="416"/>
                  </a:lnTo>
                  <a:lnTo>
                    <a:pt x="1124" y="418"/>
                  </a:lnTo>
                  <a:lnTo>
                    <a:pt x="1124" y="422"/>
                  </a:lnTo>
                  <a:lnTo>
                    <a:pt x="1124" y="422"/>
                  </a:lnTo>
                  <a:lnTo>
                    <a:pt x="1120" y="448"/>
                  </a:lnTo>
                  <a:lnTo>
                    <a:pt x="1120" y="448"/>
                  </a:lnTo>
                  <a:lnTo>
                    <a:pt x="1132" y="444"/>
                  </a:lnTo>
                  <a:lnTo>
                    <a:pt x="1140" y="440"/>
                  </a:lnTo>
                  <a:lnTo>
                    <a:pt x="1140" y="440"/>
                  </a:lnTo>
                  <a:lnTo>
                    <a:pt x="1144" y="436"/>
                  </a:lnTo>
                  <a:lnTo>
                    <a:pt x="1144" y="432"/>
                  </a:lnTo>
                  <a:lnTo>
                    <a:pt x="1142" y="422"/>
                  </a:lnTo>
                  <a:lnTo>
                    <a:pt x="1142" y="422"/>
                  </a:lnTo>
                  <a:lnTo>
                    <a:pt x="1138" y="412"/>
                  </a:lnTo>
                  <a:lnTo>
                    <a:pt x="1132" y="402"/>
                  </a:lnTo>
                  <a:lnTo>
                    <a:pt x="1132" y="402"/>
                  </a:lnTo>
                  <a:lnTo>
                    <a:pt x="1128" y="398"/>
                  </a:lnTo>
                  <a:lnTo>
                    <a:pt x="1128" y="396"/>
                  </a:lnTo>
                  <a:lnTo>
                    <a:pt x="1130" y="392"/>
                  </a:lnTo>
                  <a:lnTo>
                    <a:pt x="1134" y="390"/>
                  </a:lnTo>
                  <a:lnTo>
                    <a:pt x="1134" y="390"/>
                  </a:lnTo>
                  <a:lnTo>
                    <a:pt x="1142" y="384"/>
                  </a:lnTo>
                  <a:lnTo>
                    <a:pt x="1146" y="374"/>
                  </a:lnTo>
                  <a:lnTo>
                    <a:pt x="1146" y="374"/>
                  </a:lnTo>
                  <a:lnTo>
                    <a:pt x="1150" y="368"/>
                  </a:lnTo>
                  <a:lnTo>
                    <a:pt x="1154" y="362"/>
                  </a:lnTo>
                  <a:lnTo>
                    <a:pt x="1160" y="360"/>
                  </a:lnTo>
                  <a:lnTo>
                    <a:pt x="1162" y="358"/>
                  </a:lnTo>
                  <a:lnTo>
                    <a:pt x="1166" y="360"/>
                  </a:lnTo>
                  <a:lnTo>
                    <a:pt x="1166" y="360"/>
                  </a:lnTo>
                  <a:lnTo>
                    <a:pt x="1172" y="362"/>
                  </a:lnTo>
                  <a:lnTo>
                    <a:pt x="1178" y="360"/>
                  </a:lnTo>
                  <a:lnTo>
                    <a:pt x="1184" y="358"/>
                  </a:lnTo>
                  <a:lnTo>
                    <a:pt x="1188" y="354"/>
                  </a:lnTo>
                  <a:lnTo>
                    <a:pt x="1188" y="354"/>
                  </a:lnTo>
                  <a:lnTo>
                    <a:pt x="1202" y="336"/>
                  </a:lnTo>
                  <a:lnTo>
                    <a:pt x="1216" y="320"/>
                  </a:lnTo>
                  <a:lnTo>
                    <a:pt x="1222" y="310"/>
                  </a:lnTo>
                  <a:lnTo>
                    <a:pt x="1226" y="300"/>
                  </a:lnTo>
                  <a:lnTo>
                    <a:pt x="1230" y="290"/>
                  </a:lnTo>
                  <a:lnTo>
                    <a:pt x="1230" y="278"/>
                  </a:lnTo>
                  <a:lnTo>
                    <a:pt x="1230" y="278"/>
                  </a:lnTo>
                  <a:lnTo>
                    <a:pt x="1232" y="274"/>
                  </a:lnTo>
                  <a:lnTo>
                    <a:pt x="1232" y="272"/>
                  </a:lnTo>
                  <a:lnTo>
                    <a:pt x="1232" y="272"/>
                  </a:lnTo>
                  <a:lnTo>
                    <a:pt x="1236" y="268"/>
                  </a:lnTo>
                  <a:lnTo>
                    <a:pt x="1236" y="264"/>
                  </a:lnTo>
                  <a:lnTo>
                    <a:pt x="1236" y="254"/>
                  </a:lnTo>
                  <a:lnTo>
                    <a:pt x="1236" y="254"/>
                  </a:lnTo>
                  <a:lnTo>
                    <a:pt x="1232" y="250"/>
                  </a:lnTo>
                  <a:lnTo>
                    <a:pt x="1228" y="246"/>
                  </a:lnTo>
                  <a:lnTo>
                    <a:pt x="1220" y="246"/>
                  </a:lnTo>
                  <a:lnTo>
                    <a:pt x="1216" y="248"/>
                  </a:lnTo>
                  <a:lnTo>
                    <a:pt x="1216" y="248"/>
                  </a:lnTo>
                  <a:lnTo>
                    <a:pt x="1210" y="250"/>
                  </a:lnTo>
                  <a:lnTo>
                    <a:pt x="1206" y="250"/>
                  </a:lnTo>
                  <a:lnTo>
                    <a:pt x="1204" y="248"/>
                  </a:lnTo>
                  <a:lnTo>
                    <a:pt x="1202" y="248"/>
                  </a:lnTo>
                  <a:lnTo>
                    <a:pt x="1202" y="248"/>
                  </a:lnTo>
                  <a:lnTo>
                    <a:pt x="1200" y="242"/>
                  </a:lnTo>
                  <a:lnTo>
                    <a:pt x="1196" y="240"/>
                  </a:lnTo>
                  <a:lnTo>
                    <a:pt x="1186" y="236"/>
                  </a:lnTo>
                  <a:lnTo>
                    <a:pt x="1186" y="236"/>
                  </a:lnTo>
                  <a:lnTo>
                    <a:pt x="1202" y="228"/>
                  </a:lnTo>
                  <a:lnTo>
                    <a:pt x="1214" y="218"/>
                  </a:lnTo>
                  <a:lnTo>
                    <a:pt x="1238" y="196"/>
                  </a:lnTo>
                  <a:lnTo>
                    <a:pt x="1238" y="196"/>
                  </a:lnTo>
                  <a:lnTo>
                    <a:pt x="1248" y="190"/>
                  </a:lnTo>
                  <a:lnTo>
                    <a:pt x="1260" y="190"/>
                  </a:lnTo>
                  <a:lnTo>
                    <a:pt x="1260" y="190"/>
                  </a:lnTo>
                  <a:lnTo>
                    <a:pt x="1280" y="190"/>
                  </a:lnTo>
                  <a:lnTo>
                    <a:pt x="1290" y="190"/>
                  </a:lnTo>
                  <a:lnTo>
                    <a:pt x="1300" y="186"/>
                  </a:lnTo>
                  <a:lnTo>
                    <a:pt x="1300" y="186"/>
                  </a:lnTo>
                  <a:lnTo>
                    <a:pt x="1304" y="184"/>
                  </a:lnTo>
                  <a:lnTo>
                    <a:pt x="1308" y="186"/>
                  </a:lnTo>
                  <a:lnTo>
                    <a:pt x="1316" y="188"/>
                  </a:lnTo>
                  <a:lnTo>
                    <a:pt x="1316" y="188"/>
                  </a:lnTo>
                  <a:lnTo>
                    <a:pt x="1322" y="192"/>
                  </a:lnTo>
                  <a:lnTo>
                    <a:pt x="1328" y="192"/>
                  </a:lnTo>
                  <a:lnTo>
                    <a:pt x="1328" y="192"/>
                  </a:lnTo>
                  <a:lnTo>
                    <a:pt x="1342" y="192"/>
                  </a:lnTo>
                  <a:lnTo>
                    <a:pt x="1342" y="192"/>
                  </a:lnTo>
                  <a:lnTo>
                    <a:pt x="1340" y="188"/>
                  </a:lnTo>
                  <a:lnTo>
                    <a:pt x="1338" y="186"/>
                  </a:lnTo>
                  <a:lnTo>
                    <a:pt x="1338" y="186"/>
                  </a:lnTo>
                  <a:lnTo>
                    <a:pt x="1338" y="184"/>
                  </a:lnTo>
                  <a:lnTo>
                    <a:pt x="1338" y="184"/>
                  </a:lnTo>
                  <a:lnTo>
                    <a:pt x="1340" y="182"/>
                  </a:lnTo>
                  <a:lnTo>
                    <a:pt x="1340" y="182"/>
                  </a:lnTo>
                  <a:lnTo>
                    <a:pt x="1348" y="174"/>
                  </a:lnTo>
                  <a:lnTo>
                    <a:pt x="1358" y="168"/>
                  </a:lnTo>
                  <a:lnTo>
                    <a:pt x="1368" y="164"/>
                  </a:lnTo>
                  <a:lnTo>
                    <a:pt x="1374" y="164"/>
                  </a:lnTo>
                  <a:lnTo>
                    <a:pt x="1380" y="164"/>
                  </a:lnTo>
                  <a:lnTo>
                    <a:pt x="1380" y="164"/>
                  </a:lnTo>
                  <a:lnTo>
                    <a:pt x="1382" y="164"/>
                  </a:lnTo>
                  <a:lnTo>
                    <a:pt x="1384" y="166"/>
                  </a:lnTo>
                  <a:lnTo>
                    <a:pt x="1384" y="166"/>
                  </a:lnTo>
                  <a:lnTo>
                    <a:pt x="1386" y="170"/>
                  </a:lnTo>
                  <a:lnTo>
                    <a:pt x="1388" y="172"/>
                  </a:lnTo>
                  <a:lnTo>
                    <a:pt x="1396" y="170"/>
                  </a:lnTo>
                  <a:lnTo>
                    <a:pt x="1396" y="170"/>
                  </a:lnTo>
                  <a:lnTo>
                    <a:pt x="1402" y="164"/>
                  </a:lnTo>
                  <a:lnTo>
                    <a:pt x="1406" y="160"/>
                  </a:lnTo>
                  <a:lnTo>
                    <a:pt x="1412" y="156"/>
                  </a:lnTo>
                  <a:lnTo>
                    <a:pt x="1416" y="154"/>
                  </a:lnTo>
                  <a:lnTo>
                    <a:pt x="1420" y="154"/>
                  </a:lnTo>
                  <a:lnTo>
                    <a:pt x="1420" y="154"/>
                  </a:lnTo>
                  <a:lnTo>
                    <a:pt x="1416" y="164"/>
                  </a:lnTo>
                  <a:lnTo>
                    <a:pt x="1410" y="172"/>
                  </a:lnTo>
                  <a:lnTo>
                    <a:pt x="1402" y="178"/>
                  </a:lnTo>
                  <a:lnTo>
                    <a:pt x="1394" y="182"/>
                  </a:lnTo>
                  <a:lnTo>
                    <a:pt x="1394" y="182"/>
                  </a:lnTo>
                  <a:lnTo>
                    <a:pt x="1382" y="194"/>
                  </a:lnTo>
                  <a:lnTo>
                    <a:pt x="1368" y="204"/>
                  </a:lnTo>
                  <a:lnTo>
                    <a:pt x="1368" y="204"/>
                  </a:lnTo>
                  <a:lnTo>
                    <a:pt x="1358" y="212"/>
                  </a:lnTo>
                  <a:lnTo>
                    <a:pt x="1350" y="222"/>
                  </a:lnTo>
                  <a:lnTo>
                    <a:pt x="1348" y="230"/>
                  </a:lnTo>
                  <a:lnTo>
                    <a:pt x="1350" y="242"/>
                  </a:lnTo>
                  <a:lnTo>
                    <a:pt x="1350" y="242"/>
                  </a:lnTo>
                  <a:lnTo>
                    <a:pt x="1356" y="270"/>
                  </a:lnTo>
                  <a:lnTo>
                    <a:pt x="1356" y="270"/>
                  </a:lnTo>
                  <a:lnTo>
                    <a:pt x="1358" y="274"/>
                  </a:lnTo>
                  <a:lnTo>
                    <a:pt x="1360" y="272"/>
                  </a:lnTo>
                  <a:lnTo>
                    <a:pt x="1360" y="272"/>
                  </a:lnTo>
                  <a:lnTo>
                    <a:pt x="1366" y="270"/>
                  </a:lnTo>
                  <a:lnTo>
                    <a:pt x="1368" y="266"/>
                  </a:lnTo>
                  <a:lnTo>
                    <a:pt x="1370" y="262"/>
                  </a:lnTo>
                  <a:lnTo>
                    <a:pt x="1370" y="256"/>
                  </a:lnTo>
                  <a:lnTo>
                    <a:pt x="1370" y="256"/>
                  </a:lnTo>
                  <a:lnTo>
                    <a:pt x="1376" y="254"/>
                  </a:lnTo>
                  <a:lnTo>
                    <a:pt x="1378" y="254"/>
                  </a:lnTo>
                  <a:lnTo>
                    <a:pt x="1380" y="250"/>
                  </a:lnTo>
                  <a:lnTo>
                    <a:pt x="1380" y="250"/>
                  </a:lnTo>
                  <a:lnTo>
                    <a:pt x="1380" y="248"/>
                  </a:lnTo>
                  <a:lnTo>
                    <a:pt x="1380" y="246"/>
                  </a:lnTo>
                  <a:lnTo>
                    <a:pt x="1382" y="244"/>
                  </a:lnTo>
                  <a:lnTo>
                    <a:pt x="1382" y="244"/>
                  </a:lnTo>
                  <a:lnTo>
                    <a:pt x="1394" y="238"/>
                  </a:lnTo>
                  <a:lnTo>
                    <a:pt x="1396" y="234"/>
                  </a:lnTo>
                  <a:lnTo>
                    <a:pt x="1398" y="232"/>
                  </a:lnTo>
                  <a:lnTo>
                    <a:pt x="1396" y="226"/>
                  </a:lnTo>
                  <a:lnTo>
                    <a:pt x="1396" y="226"/>
                  </a:lnTo>
                  <a:lnTo>
                    <a:pt x="1398" y="224"/>
                  </a:lnTo>
                  <a:lnTo>
                    <a:pt x="1402" y="222"/>
                  </a:lnTo>
                  <a:lnTo>
                    <a:pt x="1402" y="222"/>
                  </a:lnTo>
                  <a:lnTo>
                    <a:pt x="1406" y="222"/>
                  </a:lnTo>
                  <a:lnTo>
                    <a:pt x="1408" y="222"/>
                  </a:lnTo>
                  <a:lnTo>
                    <a:pt x="1404" y="216"/>
                  </a:lnTo>
                  <a:lnTo>
                    <a:pt x="1404" y="216"/>
                  </a:lnTo>
                  <a:lnTo>
                    <a:pt x="1404" y="212"/>
                  </a:lnTo>
                  <a:lnTo>
                    <a:pt x="1404" y="208"/>
                  </a:lnTo>
                  <a:lnTo>
                    <a:pt x="1404" y="208"/>
                  </a:lnTo>
                  <a:lnTo>
                    <a:pt x="1406" y="208"/>
                  </a:lnTo>
                  <a:lnTo>
                    <a:pt x="1406" y="206"/>
                  </a:lnTo>
                  <a:lnTo>
                    <a:pt x="1404" y="206"/>
                  </a:lnTo>
                  <a:lnTo>
                    <a:pt x="1404" y="206"/>
                  </a:lnTo>
                  <a:lnTo>
                    <a:pt x="1400" y="206"/>
                  </a:lnTo>
                  <a:lnTo>
                    <a:pt x="1398" y="204"/>
                  </a:lnTo>
                  <a:lnTo>
                    <a:pt x="1398" y="200"/>
                  </a:lnTo>
                  <a:lnTo>
                    <a:pt x="1398" y="200"/>
                  </a:lnTo>
                  <a:lnTo>
                    <a:pt x="1410" y="188"/>
                  </a:lnTo>
                  <a:lnTo>
                    <a:pt x="1416" y="182"/>
                  </a:lnTo>
                  <a:lnTo>
                    <a:pt x="1424" y="180"/>
                  </a:lnTo>
                  <a:lnTo>
                    <a:pt x="1424" y="180"/>
                  </a:lnTo>
                  <a:lnTo>
                    <a:pt x="1430" y="182"/>
                  </a:lnTo>
                  <a:lnTo>
                    <a:pt x="1434" y="182"/>
                  </a:lnTo>
                  <a:lnTo>
                    <a:pt x="1436" y="180"/>
                  </a:lnTo>
                  <a:lnTo>
                    <a:pt x="1436" y="180"/>
                  </a:lnTo>
                  <a:lnTo>
                    <a:pt x="1446" y="176"/>
                  </a:lnTo>
                  <a:lnTo>
                    <a:pt x="1450" y="176"/>
                  </a:lnTo>
                  <a:lnTo>
                    <a:pt x="1454" y="178"/>
                  </a:lnTo>
                  <a:lnTo>
                    <a:pt x="1454" y="178"/>
                  </a:lnTo>
                  <a:lnTo>
                    <a:pt x="1460" y="180"/>
                  </a:lnTo>
                  <a:lnTo>
                    <a:pt x="1464" y="180"/>
                  </a:lnTo>
                  <a:lnTo>
                    <a:pt x="1474" y="174"/>
                  </a:lnTo>
                  <a:lnTo>
                    <a:pt x="1474" y="174"/>
                  </a:lnTo>
                  <a:lnTo>
                    <a:pt x="1484" y="168"/>
                  </a:lnTo>
                  <a:lnTo>
                    <a:pt x="1496" y="162"/>
                  </a:lnTo>
                  <a:lnTo>
                    <a:pt x="1496" y="162"/>
                  </a:lnTo>
                  <a:lnTo>
                    <a:pt x="1504" y="160"/>
                  </a:lnTo>
                  <a:lnTo>
                    <a:pt x="1512" y="156"/>
                  </a:lnTo>
                  <a:lnTo>
                    <a:pt x="1520" y="156"/>
                  </a:lnTo>
                  <a:lnTo>
                    <a:pt x="1528" y="156"/>
                  </a:lnTo>
                  <a:lnTo>
                    <a:pt x="1528" y="156"/>
                  </a:lnTo>
                  <a:lnTo>
                    <a:pt x="1532" y="156"/>
                  </a:lnTo>
                  <a:lnTo>
                    <a:pt x="1534" y="154"/>
                  </a:lnTo>
                  <a:lnTo>
                    <a:pt x="1534" y="152"/>
                  </a:lnTo>
                  <a:lnTo>
                    <a:pt x="1532" y="150"/>
                  </a:lnTo>
                  <a:lnTo>
                    <a:pt x="1532" y="150"/>
                  </a:lnTo>
                  <a:lnTo>
                    <a:pt x="1526" y="142"/>
                  </a:lnTo>
                  <a:lnTo>
                    <a:pt x="1522" y="138"/>
                  </a:lnTo>
                  <a:lnTo>
                    <a:pt x="1518" y="134"/>
                  </a:lnTo>
                  <a:lnTo>
                    <a:pt x="1518" y="134"/>
                  </a:lnTo>
                  <a:lnTo>
                    <a:pt x="1524" y="134"/>
                  </a:lnTo>
                  <a:lnTo>
                    <a:pt x="1524" y="134"/>
                  </a:lnTo>
                  <a:lnTo>
                    <a:pt x="1536" y="132"/>
                  </a:lnTo>
                  <a:lnTo>
                    <a:pt x="1540" y="128"/>
                  </a:lnTo>
                  <a:lnTo>
                    <a:pt x="1540" y="126"/>
                  </a:lnTo>
                  <a:lnTo>
                    <a:pt x="1540" y="122"/>
                  </a:lnTo>
                  <a:lnTo>
                    <a:pt x="1540" y="122"/>
                  </a:lnTo>
                  <a:lnTo>
                    <a:pt x="1542" y="118"/>
                  </a:lnTo>
                  <a:lnTo>
                    <a:pt x="1544" y="118"/>
                  </a:lnTo>
                  <a:lnTo>
                    <a:pt x="1544" y="118"/>
                  </a:lnTo>
                  <a:lnTo>
                    <a:pt x="1548" y="118"/>
                  </a:lnTo>
                  <a:lnTo>
                    <a:pt x="1548" y="118"/>
                  </a:lnTo>
                  <a:lnTo>
                    <a:pt x="1548" y="120"/>
                  </a:lnTo>
                  <a:lnTo>
                    <a:pt x="1548" y="120"/>
                  </a:lnTo>
                  <a:lnTo>
                    <a:pt x="1550" y="124"/>
                  </a:lnTo>
                  <a:lnTo>
                    <a:pt x="1552" y="124"/>
                  </a:lnTo>
                  <a:lnTo>
                    <a:pt x="1552" y="124"/>
                  </a:lnTo>
                  <a:lnTo>
                    <a:pt x="1562" y="124"/>
                  </a:lnTo>
                  <a:lnTo>
                    <a:pt x="1570" y="128"/>
                  </a:lnTo>
                  <a:lnTo>
                    <a:pt x="1578" y="132"/>
                  </a:lnTo>
                  <a:lnTo>
                    <a:pt x="1586" y="136"/>
                  </a:lnTo>
                  <a:lnTo>
                    <a:pt x="1586" y="136"/>
                  </a:lnTo>
                  <a:lnTo>
                    <a:pt x="1590" y="138"/>
                  </a:lnTo>
                  <a:lnTo>
                    <a:pt x="1592" y="138"/>
                  </a:lnTo>
                  <a:lnTo>
                    <a:pt x="1594" y="134"/>
                  </a:lnTo>
                  <a:lnTo>
                    <a:pt x="1594" y="134"/>
                  </a:lnTo>
                  <a:lnTo>
                    <a:pt x="1596" y="130"/>
                  </a:lnTo>
                  <a:lnTo>
                    <a:pt x="1598" y="126"/>
                  </a:lnTo>
                  <a:lnTo>
                    <a:pt x="1602" y="124"/>
                  </a:lnTo>
                  <a:lnTo>
                    <a:pt x="1608" y="124"/>
                  </a:lnTo>
                  <a:lnTo>
                    <a:pt x="1608" y="124"/>
                  </a:lnTo>
                  <a:lnTo>
                    <a:pt x="1612" y="122"/>
                  </a:lnTo>
                  <a:lnTo>
                    <a:pt x="1612" y="120"/>
                  </a:lnTo>
                  <a:lnTo>
                    <a:pt x="1612" y="118"/>
                  </a:lnTo>
                  <a:lnTo>
                    <a:pt x="1612" y="118"/>
                  </a:lnTo>
                  <a:close/>
                  <a:moveTo>
                    <a:pt x="350" y="152"/>
                  </a:moveTo>
                  <a:lnTo>
                    <a:pt x="350" y="152"/>
                  </a:lnTo>
                  <a:lnTo>
                    <a:pt x="352" y="152"/>
                  </a:lnTo>
                  <a:lnTo>
                    <a:pt x="352" y="152"/>
                  </a:lnTo>
                  <a:lnTo>
                    <a:pt x="354" y="154"/>
                  </a:lnTo>
                  <a:lnTo>
                    <a:pt x="354" y="156"/>
                  </a:lnTo>
                  <a:lnTo>
                    <a:pt x="352" y="160"/>
                  </a:lnTo>
                  <a:lnTo>
                    <a:pt x="352" y="160"/>
                  </a:lnTo>
                  <a:lnTo>
                    <a:pt x="350" y="156"/>
                  </a:lnTo>
                  <a:lnTo>
                    <a:pt x="348" y="154"/>
                  </a:lnTo>
                  <a:lnTo>
                    <a:pt x="350" y="152"/>
                  </a:lnTo>
                  <a:lnTo>
                    <a:pt x="350" y="152"/>
                  </a:lnTo>
                  <a:close/>
                  <a:moveTo>
                    <a:pt x="348" y="168"/>
                  </a:moveTo>
                  <a:lnTo>
                    <a:pt x="348" y="168"/>
                  </a:lnTo>
                  <a:lnTo>
                    <a:pt x="348" y="168"/>
                  </a:lnTo>
                  <a:lnTo>
                    <a:pt x="348" y="166"/>
                  </a:lnTo>
                  <a:lnTo>
                    <a:pt x="352" y="166"/>
                  </a:lnTo>
                  <a:lnTo>
                    <a:pt x="356" y="164"/>
                  </a:lnTo>
                  <a:lnTo>
                    <a:pt x="352" y="160"/>
                  </a:lnTo>
                  <a:lnTo>
                    <a:pt x="352" y="160"/>
                  </a:lnTo>
                  <a:lnTo>
                    <a:pt x="360" y="158"/>
                  </a:lnTo>
                  <a:lnTo>
                    <a:pt x="364" y="158"/>
                  </a:lnTo>
                  <a:lnTo>
                    <a:pt x="368" y="156"/>
                  </a:lnTo>
                  <a:lnTo>
                    <a:pt x="368" y="156"/>
                  </a:lnTo>
                  <a:lnTo>
                    <a:pt x="364" y="164"/>
                  </a:lnTo>
                  <a:lnTo>
                    <a:pt x="360" y="170"/>
                  </a:lnTo>
                  <a:lnTo>
                    <a:pt x="354" y="170"/>
                  </a:lnTo>
                  <a:lnTo>
                    <a:pt x="348" y="168"/>
                  </a:lnTo>
                  <a:lnTo>
                    <a:pt x="348" y="168"/>
                  </a:lnTo>
                  <a:close/>
                  <a:moveTo>
                    <a:pt x="380" y="184"/>
                  </a:moveTo>
                  <a:lnTo>
                    <a:pt x="380" y="184"/>
                  </a:lnTo>
                  <a:lnTo>
                    <a:pt x="376" y="182"/>
                  </a:lnTo>
                  <a:lnTo>
                    <a:pt x="372" y="178"/>
                  </a:lnTo>
                  <a:lnTo>
                    <a:pt x="368" y="170"/>
                  </a:lnTo>
                  <a:lnTo>
                    <a:pt x="368" y="170"/>
                  </a:lnTo>
                  <a:lnTo>
                    <a:pt x="372" y="166"/>
                  </a:lnTo>
                  <a:lnTo>
                    <a:pt x="374" y="166"/>
                  </a:lnTo>
                  <a:lnTo>
                    <a:pt x="376" y="166"/>
                  </a:lnTo>
                  <a:lnTo>
                    <a:pt x="376" y="166"/>
                  </a:lnTo>
                  <a:lnTo>
                    <a:pt x="384" y="168"/>
                  </a:lnTo>
                  <a:lnTo>
                    <a:pt x="388" y="170"/>
                  </a:lnTo>
                  <a:lnTo>
                    <a:pt x="390" y="174"/>
                  </a:lnTo>
                  <a:lnTo>
                    <a:pt x="390" y="174"/>
                  </a:lnTo>
                  <a:lnTo>
                    <a:pt x="388" y="180"/>
                  </a:lnTo>
                  <a:lnTo>
                    <a:pt x="386" y="182"/>
                  </a:lnTo>
                  <a:lnTo>
                    <a:pt x="380" y="184"/>
                  </a:lnTo>
                  <a:lnTo>
                    <a:pt x="380" y="184"/>
                  </a:lnTo>
                  <a:close/>
                  <a:moveTo>
                    <a:pt x="410" y="174"/>
                  </a:moveTo>
                  <a:lnTo>
                    <a:pt x="410" y="174"/>
                  </a:lnTo>
                  <a:lnTo>
                    <a:pt x="406" y="172"/>
                  </a:lnTo>
                  <a:lnTo>
                    <a:pt x="406" y="170"/>
                  </a:lnTo>
                  <a:lnTo>
                    <a:pt x="406" y="168"/>
                  </a:lnTo>
                  <a:lnTo>
                    <a:pt x="406" y="168"/>
                  </a:lnTo>
                  <a:lnTo>
                    <a:pt x="404" y="166"/>
                  </a:lnTo>
                  <a:lnTo>
                    <a:pt x="402" y="164"/>
                  </a:lnTo>
                  <a:lnTo>
                    <a:pt x="402" y="160"/>
                  </a:lnTo>
                  <a:lnTo>
                    <a:pt x="404" y="156"/>
                  </a:lnTo>
                  <a:lnTo>
                    <a:pt x="404" y="156"/>
                  </a:lnTo>
                  <a:lnTo>
                    <a:pt x="404" y="154"/>
                  </a:lnTo>
                  <a:lnTo>
                    <a:pt x="404" y="154"/>
                  </a:lnTo>
                  <a:lnTo>
                    <a:pt x="406" y="154"/>
                  </a:lnTo>
                  <a:lnTo>
                    <a:pt x="406" y="154"/>
                  </a:lnTo>
                  <a:lnTo>
                    <a:pt x="412" y="156"/>
                  </a:lnTo>
                  <a:lnTo>
                    <a:pt x="414" y="162"/>
                  </a:lnTo>
                  <a:lnTo>
                    <a:pt x="414" y="162"/>
                  </a:lnTo>
                  <a:lnTo>
                    <a:pt x="418" y="170"/>
                  </a:lnTo>
                  <a:lnTo>
                    <a:pt x="416" y="172"/>
                  </a:lnTo>
                  <a:lnTo>
                    <a:pt x="410" y="174"/>
                  </a:lnTo>
                  <a:lnTo>
                    <a:pt x="410" y="174"/>
                  </a:lnTo>
                  <a:close/>
                  <a:moveTo>
                    <a:pt x="432" y="202"/>
                  </a:moveTo>
                  <a:lnTo>
                    <a:pt x="432" y="202"/>
                  </a:lnTo>
                  <a:lnTo>
                    <a:pt x="428" y="200"/>
                  </a:lnTo>
                  <a:lnTo>
                    <a:pt x="428" y="198"/>
                  </a:lnTo>
                  <a:lnTo>
                    <a:pt x="426" y="196"/>
                  </a:lnTo>
                  <a:lnTo>
                    <a:pt x="426" y="196"/>
                  </a:lnTo>
                  <a:lnTo>
                    <a:pt x="428" y="192"/>
                  </a:lnTo>
                  <a:lnTo>
                    <a:pt x="428" y="192"/>
                  </a:lnTo>
                  <a:lnTo>
                    <a:pt x="430" y="192"/>
                  </a:lnTo>
                  <a:lnTo>
                    <a:pt x="430" y="192"/>
                  </a:lnTo>
                  <a:lnTo>
                    <a:pt x="434" y="194"/>
                  </a:lnTo>
                  <a:lnTo>
                    <a:pt x="436" y="198"/>
                  </a:lnTo>
                  <a:lnTo>
                    <a:pt x="436" y="198"/>
                  </a:lnTo>
                  <a:lnTo>
                    <a:pt x="436" y="202"/>
                  </a:lnTo>
                  <a:lnTo>
                    <a:pt x="432" y="202"/>
                  </a:lnTo>
                  <a:lnTo>
                    <a:pt x="432" y="202"/>
                  </a:lnTo>
                  <a:close/>
                  <a:moveTo>
                    <a:pt x="470" y="218"/>
                  </a:moveTo>
                  <a:lnTo>
                    <a:pt x="470" y="218"/>
                  </a:lnTo>
                  <a:lnTo>
                    <a:pt x="468" y="212"/>
                  </a:lnTo>
                  <a:lnTo>
                    <a:pt x="470" y="210"/>
                  </a:lnTo>
                  <a:lnTo>
                    <a:pt x="472" y="208"/>
                  </a:lnTo>
                  <a:lnTo>
                    <a:pt x="472" y="208"/>
                  </a:lnTo>
                  <a:lnTo>
                    <a:pt x="474" y="214"/>
                  </a:lnTo>
                  <a:lnTo>
                    <a:pt x="472" y="216"/>
                  </a:lnTo>
                  <a:lnTo>
                    <a:pt x="470" y="218"/>
                  </a:lnTo>
                  <a:lnTo>
                    <a:pt x="470" y="218"/>
                  </a:lnTo>
                  <a:close/>
                  <a:moveTo>
                    <a:pt x="518" y="232"/>
                  </a:moveTo>
                  <a:lnTo>
                    <a:pt x="518" y="232"/>
                  </a:lnTo>
                  <a:lnTo>
                    <a:pt x="522" y="232"/>
                  </a:lnTo>
                  <a:lnTo>
                    <a:pt x="522" y="234"/>
                  </a:lnTo>
                  <a:lnTo>
                    <a:pt x="522" y="234"/>
                  </a:lnTo>
                  <a:lnTo>
                    <a:pt x="516" y="238"/>
                  </a:lnTo>
                  <a:lnTo>
                    <a:pt x="516" y="238"/>
                  </a:lnTo>
                  <a:lnTo>
                    <a:pt x="512" y="238"/>
                  </a:lnTo>
                  <a:lnTo>
                    <a:pt x="512" y="238"/>
                  </a:lnTo>
                  <a:lnTo>
                    <a:pt x="518" y="232"/>
                  </a:lnTo>
                  <a:lnTo>
                    <a:pt x="518" y="232"/>
                  </a:lnTo>
                  <a:close/>
                  <a:moveTo>
                    <a:pt x="552" y="384"/>
                  </a:moveTo>
                  <a:lnTo>
                    <a:pt x="552" y="384"/>
                  </a:lnTo>
                  <a:lnTo>
                    <a:pt x="548" y="384"/>
                  </a:lnTo>
                  <a:lnTo>
                    <a:pt x="546" y="386"/>
                  </a:lnTo>
                  <a:lnTo>
                    <a:pt x="546" y="386"/>
                  </a:lnTo>
                  <a:lnTo>
                    <a:pt x="546" y="388"/>
                  </a:lnTo>
                  <a:lnTo>
                    <a:pt x="548" y="392"/>
                  </a:lnTo>
                  <a:lnTo>
                    <a:pt x="548" y="392"/>
                  </a:lnTo>
                  <a:lnTo>
                    <a:pt x="554" y="398"/>
                  </a:lnTo>
                  <a:lnTo>
                    <a:pt x="554" y="406"/>
                  </a:lnTo>
                  <a:lnTo>
                    <a:pt x="554" y="420"/>
                  </a:lnTo>
                  <a:lnTo>
                    <a:pt x="554" y="420"/>
                  </a:lnTo>
                  <a:lnTo>
                    <a:pt x="552" y="424"/>
                  </a:lnTo>
                  <a:lnTo>
                    <a:pt x="546" y="426"/>
                  </a:lnTo>
                  <a:lnTo>
                    <a:pt x="538" y="426"/>
                  </a:lnTo>
                  <a:lnTo>
                    <a:pt x="532" y="424"/>
                  </a:lnTo>
                  <a:lnTo>
                    <a:pt x="532" y="424"/>
                  </a:lnTo>
                  <a:lnTo>
                    <a:pt x="520" y="418"/>
                  </a:lnTo>
                  <a:lnTo>
                    <a:pt x="518" y="416"/>
                  </a:lnTo>
                  <a:lnTo>
                    <a:pt x="516" y="412"/>
                  </a:lnTo>
                  <a:lnTo>
                    <a:pt x="514" y="408"/>
                  </a:lnTo>
                  <a:lnTo>
                    <a:pt x="516" y="404"/>
                  </a:lnTo>
                  <a:lnTo>
                    <a:pt x="520" y="390"/>
                  </a:lnTo>
                  <a:lnTo>
                    <a:pt x="520" y="390"/>
                  </a:lnTo>
                  <a:lnTo>
                    <a:pt x="520" y="386"/>
                  </a:lnTo>
                  <a:lnTo>
                    <a:pt x="518" y="382"/>
                  </a:lnTo>
                  <a:lnTo>
                    <a:pt x="518" y="382"/>
                  </a:lnTo>
                  <a:lnTo>
                    <a:pt x="508" y="364"/>
                  </a:lnTo>
                  <a:lnTo>
                    <a:pt x="500" y="346"/>
                  </a:lnTo>
                  <a:lnTo>
                    <a:pt x="500" y="346"/>
                  </a:lnTo>
                  <a:lnTo>
                    <a:pt x="500" y="342"/>
                  </a:lnTo>
                  <a:lnTo>
                    <a:pt x="500" y="338"/>
                  </a:lnTo>
                  <a:lnTo>
                    <a:pt x="504" y="334"/>
                  </a:lnTo>
                  <a:lnTo>
                    <a:pt x="504" y="334"/>
                  </a:lnTo>
                  <a:lnTo>
                    <a:pt x="512" y="328"/>
                  </a:lnTo>
                  <a:lnTo>
                    <a:pt x="522" y="322"/>
                  </a:lnTo>
                  <a:lnTo>
                    <a:pt x="530" y="318"/>
                  </a:lnTo>
                  <a:lnTo>
                    <a:pt x="536" y="318"/>
                  </a:lnTo>
                  <a:lnTo>
                    <a:pt x="542" y="318"/>
                  </a:lnTo>
                  <a:lnTo>
                    <a:pt x="542" y="318"/>
                  </a:lnTo>
                  <a:lnTo>
                    <a:pt x="546" y="320"/>
                  </a:lnTo>
                  <a:lnTo>
                    <a:pt x="548" y="322"/>
                  </a:lnTo>
                  <a:lnTo>
                    <a:pt x="548" y="324"/>
                  </a:lnTo>
                  <a:lnTo>
                    <a:pt x="548" y="324"/>
                  </a:lnTo>
                  <a:lnTo>
                    <a:pt x="548" y="332"/>
                  </a:lnTo>
                  <a:lnTo>
                    <a:pt x="546" y="334"/>
                  </a:lnTo>
                  <a:lnTo>
                    <a:pt x="544" y="334"/>
                  </a:lnTo>
                  <a:lnTo>
                    <a:pt x="544" y="334"/>
                  </a:lnTo>
                  <a:lnTo>
                    <a:pt x="538" y="336"/>
                  </a:lnTo>
                  <a:lnTo>
                    <a:pt x="534" y="338"/>
                  </a:lnTo>
                  <a:lnTo>
                    <a:pt x="532" y="342"/>
                  </a:lnTo>
                  <a:lnTo>
                    <a:pt x="528" y="346"/>
                  </a:lnTo>
                  <a:lnTo>
                    <a:pt x="528" y="346"/>
                  </a:lnTo>
                  <a:lnTo>
                    <a:pt x="534" y="354"/>
                  </a:lnTo>
                  <a:lnTo>
                    <a:pt x="536" y="356"/>
                  </a:lnTo>
                  <a:lnTo>
                    <a:pt x="540" y="360"/>
                  </a:lnTo>
                  <a:lnTo>
                    <a:pt x="540" y="360"/>
                  </a:lnTo>
                  <a:lnTo>
                    <a:pt x="542" y="362"/>
                  </a:lnTo>
                  <a:lnTo>
                    <a:pt x="544" y="366"/>
                  </a:lnTo>
                  <a:lnTo>
                    <a:pt x="544" y="370"/>
                  </a:lnTo>
                  <a:lnTo>
                    <a:pt x="542" y="376"/>
                  </a:lnTo>
                  <a:lnTo>
                    <a:pt x="542" y="376"/>
                  </a:lnTo>
                  <a:lnTo>
                    <a:pt x="550" y="370"/>
                  </a:lnTo>
                  <a:lnTo>
                    <a:pt x="552" y="370"/>
                  </a:lnTo>
                  <a:lnTo>
                    <a:pt x="554" y="370"/>
                  </a:lnTo>
                  <a:lnTo>
                    <a:pt x="558" y="374"/>
                  </a:lnTo>
                  <a:lnTo>
                    <a:pt x="560" y="378"/>
                  </a:lnTo>
                  <a:lnTo>
                    <a:pt x="560" y="378"/>
                  </a:lnTo>
                  <a:lnTo>
                    <a:pt x="560" y="382"/>
                  </a:lnTo>
                  <a:lnTo>
                    <a:pt x="558" y="384"/>
                  </a:lnTo>
                  <a:lnTo>
                    <a:pt x="552" y="384"/>
                  </a:lnTo>
                  <a:lnTo>
                    <a:pt x="552" y="384"/>
                  </a:lnTo>
                  <a:close/>
                  <a:moveTo>
                    <a:pt x="604" y="354"/>
                  </a:moveTo>
                  <a:lnTo>
                    <a:pt x="604" y="354"/>
                  </a:lnTo>
                  <a:lnTo>
                    <a:pt x="596" y="354"/>
                  </a:lnTo>
                  <a:lnTo>
                    <a:pt x="592" y="352"/>
                  </a:lnTo>
                  <a:lnTo>
                    <a:pt x="590" y="350"/>
                  </a:lnTo>
                  <a:lnTo>
                    <a:pt x="590" y="350"/>
                  </a:lnTo>
                  <a:lnTo>
                    <a:pt x="588" y="344"/>
                  </a:lnTo>
                  <a:lnTo>
                    <a:pt x="588" y="338"/>
                  </a:lnTo>
                  <a:lnTo>
                    <a:pt x="590" y="334"/>
                  </a:lnTo>
                  <a:lnTo>
                    <a:pt x="592" y="330"/>
                  </a:lnTo>
                  <a:lnTo>
                    <a:pt x="592" y="330"/>
                  </a:lnTo>
                  <a:lnTo>
                    <a:pt x="602" y="322"/>
                  </a:lnTo>
                  <a:lnTo>
                    <a:pt x="608" y="320"/>
                  </a:lnTo>
                  <a:lnTo>
                    <a:pt x="614" y="322"/>
                  </a:lnTo>
                  <a:lnTo>
                    <a:pt x="614" y="322"/>
                  </a:lnTo>
                  <a:lnTo>
                    <a:pt x="612" y="326"/>
                  </a:lnTo>
                  <a:lnTo>
                    <a:pt x="610" y="330"/>
                  </a:lnTo>
                  <a:lnTo>
                    <a:pt x="612" y="334"/>
                  </a:lnTo>
                  <a:lnTo>
                    <a:pt x="616" y="338"/>
                  </a:lnTo>
                  <a:lnTo>
                    <a:pt x="616" y="338"/>
                  </a:lnTo>
                  <a:lnTo>
                    <a:pt x="612" y="342"/>
                  </a:lnTo>
                  <a:lnTo>
                    <a:pt x="610" y="348"/>
                  </a:lnTo>
                  <a:lnTo>
                    <a:pt x="608" y="352"/>
                  </a:lnTo>
                  <a:lnTo>
                    <a:pt x="604" y="354"/>
                  </a:lnTo>
                  <a:lnTo>
                    <a:pt x="604" y="354"/>
                  </a:lnTo>
                  <a:close/>
                  <a:moveTo>
                    <a:pt x="784" y="76"/>
                  </a:moveTo>
                  <a:lnTo>
                    <a:pt x="784" y="76"/>
                  </a:lnTo>
                  <a:lnTo>
                    <a:pt x="778" y="78"/>
                  </a:lnTo>
                  <a:lnTo>
                    <a:pt x="778" y="74"/>
                  </a:lnTo>
                  <a:lnTo>
                    <a:pt x="778" y="74"/>
                  </a:lnTo>
                  <a:lnTo>
                    <a:pt x="784" y="68"/>
                  </a:lnTo>
                  <a:lnTo>
                    <a:pt x="784" y="68"/>
                  </a:lnTo>
                  <a:lnTo>
                    <a:pt x="786" y="70"/>
                  </a:lnTo>
                  <a:lnTo>
                    <a:pt x="788" y="74"/>
                  </a:lnTo>
                  <a:lnTo>
                    <a:pt x="786" y="76"/>
                  </a:lnTo>
                  <a:lnTo>
                    <a:pt x="784" y="76"/>
                  </a:lnTo>
                  <a:lnTo>
                    <a:pt x="784" y="7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 name="Freeform 72"/>
            <p:cNvSpPr>
              <a:spLocks/>
            </p:cNvSpPr>
            <p:nvPr/>
          </p:nvSpPr>
          <p:spPr bwMode="auto">
            <a:xfrm>
              <a:off x="7213600" y="412750"/>
              <a:ext cx="1588" cy="1588"/>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 name="Freeform 73"/>
            <p:cNvSpPr>
              <a:spLocks/>
            </p:cNvSpPr>
            <p:nvPr/>
          </p:nvSpPr>
          <p:spPr bwMode="auto">
            <a:xfrm>
              <a:off x="4886325" y="714375"/>
              <a:ext cx="1588" cy="3175"/>
            </a:xfrm>
            <a:custGeom>
              <a:avLst/>
              <a:gdLst/>
              <a:ahLst/>
              <a:cxnLst>
                <a:cxn ang="0">
                  <a:pos x="0" y="0"/>
                </a:cxn>
                <a:cxn ang="0">
                  <a:pos x="0" y="0"/>
                </a:cxn>
                <a:cxn ang="0">
                  <a:pos x="0" y="2"/>
                </a:cxn>
                <a:cxn ang="0">
                  <a:pos x="0" y="2"/>
                </a:cxn>
                <a:cxn ang="0">
                  <a:pos x="0" y="0"/>
                </a:cxn>
                <a:cxn ang="0">
                  <a:pos x="0" y="0"/>
                </a:cxn>
              </a:cxnLst>
              <a:rect l="0" t="0" r="r" b="b"/>
              <a:pathLst>
                <a:path h="2">
                  <a:moveTo>
                    <a:pt x="0" y="0"/>
                  </a:moveTo>
                  <a:lnTo>
                    <a:pt x="0" y="0"/>
                  </a:lnTo>
                  <a:lnTo>
                    <a:pt x="0" y="2"/>
                  </a:lnTo>
                  <a:lnTo>
                    <a:pt x="0" y="2"/>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 name="Freeform 74"/>
            <p:cNvSpPr>
              <a:spLocks noEditPoints="1"/>
            </p:cNvSpPr>
            <p:nvPr/>
          </p:nvSpPr>
          <p:spPr bwMode="auto">
            <a:xfrm>
              <a:off x="4391025" y="336550"/>
              <a:ext cx="1644650" cy="2139950"/>
            </a:xfrm>
            <a:custGeom>
              <a:avLst/>
              <a:gdLst/>
              <a:ahLst/>
              <a:cxnLst>
                <a:cxn ang="0">
                  <a:pos x="924" y="772"/>
                </a:cxn>
                <a:cxn ang="0">
                  <a:pos x="872" y="710"/>
                </a:cxn>
                <a:cxn ang="0">
                  <a:pos x="776" y="662"/>
                </a:cxn>
                <a:cxn ang="0">
                  <a:pos x="708" y="686"/>
                </a:cxn>
                <a:cxn ang="0">
                  <a:pos x="618" y="592"/>
                </a:cxn>
                <a:cxn ang="0">
                  <a:pos x="544" y="532"/>
                </a:cxn>
                <a:cxn ang="0">
                  <a:pos x="646" y="462"/>
                </a:cxn>
                <a:cxn ang="0">
                  <a:pos x="712" y="378"/>
                </a:cxn>
                <a:cxn ang="0">
                  <a:pos x="734" y="344"/>
                </a:cxn>
                <a:cxn ang="0">
                  <a:pos x="798" y="318"/>
                </a:cxn>
                <a:cxn ang="0">
                  <a:pos x="806" y="264"/>
                </a:cxn>
                <a:cxn ang="0">
                  <a:pos x="854" y="208"/>
                </a:cxn>
                <a:cxn ang="0">
                  <a:pos x="776" y="164"/>
                </a:cxn>
                <a:cxn ang="0">
                  <a:pos x="698" y="160"/>
                </a:cxn>
                <a:cxn ang="0">
                  <a:pos x="666" y="212"/>
                </a:cxn>
                <a:cxn ang="0">
                  <a:pos x="610" y="104"/>
                </a:cxn>
                <a:cxn ang="0">
                  <a:pos x="672" y="54"/>
                </a:cxn>
                <a:cxn ang="0">
                  <a:pos x="734" y="80"/>
                </a:cxn>
                <a:cxn ang="0">
                  <a:pos x="792" y="126"/>
                </a:cxn>
                <a:cxn ang="0">
                  <a:pos x="782" y="80"/>
                </a:cxn>
                <a:cxn ang="0">
                  <a:pos x="774" y="54"/>
                </a:cxn>
                <a:cxn ang="0">
                  <a:pos x="732" y="28"/>
                </a:cxn>
                <a:cxn ang="0">
                  <a:pos x="640" y="24"/>
                </a:cxn>
                <a:cxn ang="0">
                  <a:pos x="618" y="30"/>
                </a:cxn>
                <a:cxn ang="0">
                  <a:pos x="630" y="70"/>
                </a:cxn>
                <a:cxn ang="0">
                  <a:pos x="570" y="24"/>
                </a:cxn>
                <a:cxn ang="0">
                  <a:pos x="574" y="60"/>
                </a:cxn>
                <a:cxn ang="0">
                  <a:pos x="536" y="52"/>
                </a:cxn>
                <a:cxn ang="0">
                  <a:pos x="468" y="68"/>
                </a:cxn>
                <a:cxn ang="0">
                  <a:pos x="338" y="48"/>
                </a:cxn>
                <a:cxn ang="0">
                  <a:pos x="258" y="48"/>
                </a:cxn>
                <a:cxn ang="0">
                  <a:pos x="12" y="56"/>
                </a:cxn>
                <a:cxn ang="0">
                  <a:pos x="52" y="100"/>
                </a:cxn>
                <a:cxn ang="0">
                  <a:pos x="78" y="160"/>
                </a:cxn>
                <a:cxn ang="0">
                  <a:pos x="128" y="136"/>
                </a:cxn>
                <a:cxn ang="0">
                  <a:pos x="200" y="146"/>
                </a:cxn>
                <a:cxn ang="0">
                  <a:pos x="282" y="194"/>
                </a:cxn>
                <a:cxn ang="0">
                  <a:pos x="338" y="252"/>
                </a:cxn>
                <a:cxn ang="0">
                  <a:pos x="354" y="380"/>
                </a:cxn>
                <a:cxn ang="0">
                  <a:pos x="448" y="528"/>
                </a:cxn>
                <a:cxn ang="0">
                  <a:pos x="442" y="480"/>
                </a:cxn>
                <a:cxn ang="0">
                  <a:pos x="582" y="612"/>
                </a:cxn>
                <a:cxn ang="0">
                  <a:pos x="692" y="678"/>
                </a:cxn>
                <a:cxn ang="0">
                  <a:pos x="676" y="826"/>
                </a:cxn>
                <a:cxn ang="0">
                  <a:pos x="746" y="1130"/>
                </a:cxn>
                <a:cxn ang="0">
                  <a:pos x="730" y="1262"/>
                </a:cxn>
                <a:cxn ang="0">
                  <a:pos x="748" y="1336"/>
                </a:cxn>
                <a:cxn ang="0">
                  <a:pos x="770" y="1310"/>
                </a:cxn>
                <a:cxn ang="0">
                  <a:pos x="800" y="1196"/>
                </a:cxn>
                <a:cxn ang="0">
                  <a:pos x="884" y="1132"/>
                </a:cxn>
                <a:cxn ang="0">
                  <a:pos x="968" y="1010"/>
                </a:cxn>
                <a:cxn ang="0">
                  <a:pos x="796" y="210"/>
                </a:cxn>
                <a:cxn ang="0">
                  <a:pos x="738" y="240"/>
                </a:cxn>
                <a:cxn ang="0">
                  <a:pos x="688" y="318"/>
                </a:cxn>
                <a:cxn ang="0">
                  <a:pos x="670" y="316"/>
                </a:cxn>
                <a:cxn ang="0">
                  <a:pos x="624" y="336"/>
                </a:cxn>
                <a:cxn ang="0">
                  <a:pos x="682" y="10"/>
                </a:cxn>
                <a:cxn ang="0">
                  <a:pos x="564" y="260"/>
                </a:cxn>
                <a:cxn ang="0">
                  <a:pos x="374" y="80"/>
                </a:cxn>
                <a:cxn ang="0">
                  <a:pos x="426" y="126"/>
                </a:cxn>
                <a:cxn ang="0">
                  <a:pos x="508" y="180"/>
                </a:cxn>
                <a:cxn ang="0">
                  <a:pos x="530" y="214"/>
                </a:cxn>
                <a:cxn ang="0">
                  <a:pos x="542" y="208"/>
                </a:cxn>
              </a:cxnLst>
              <a:rect l="0" t="0" r="r" b="b"/>
              <a:pathLst>
                <a:path w="1036" h="1348">
                  <a:moveTo>
                    <a:pt x="1028" y="824"/>
                  </a:moveTo>
                  <a:lnTo>
                    <a:pt x="1028" y="824"/>
                  </a:lnTo>
                  <a:lnTo>
                    <a:pt x="1022" y="824"/>
                  </a:lnTo>
                  <a:lnTo>
                    <a:pt x="1016" y="820"/>
                  </a:lnTo>
                  <a:lnTo>
                    <a:pt x="1008" y="812"/>
                  </a:lnTo>
                  <a:lnTo>
                    <a:pt x="1008" y="812"/>
                  </a:lnTo>
                  <a:lnTo>
                    <a:pt x="1004" y="808"/>
                  </a:lnTo>
                  <a:lnTo>
                    <a:pt x="998" y="804"/>
                  </a:lnTo>
                  <a:lnTo>
                    <a:pt x="992" y="800"/>
                  </a:lnTo>
                  <a:lnTo>
                    <a:pt x="984" y="800"/>
                  </a:lnTo>
                  <a:lnTo>
                    <a:pt x="984" y="800"/>
                  </a:lnTo>
                  <a:lnTo>
                    <a:pt x="970" y="800"/>
                  </a:lnTo>
                  <a:lnTo>
                    <a:pt x="964" y="798"/>
                  </a:lnTo>
                  <a:lnTo>
                    <a:pt x="962" y="796"/>
                  </a:lnTo>
                  <a:lnTo>
                    <a:pt x="962" y="796"/>
                  </a:lnTo>
                  <a:lnTo>
                    <a:pt x="956" y="788"/>
                  </a:lnTo>
                  <a:lnTo>
                    <a:pt x="950" y="784"/>
                  </a:lnTo>
                  <a:lnTo>
                    <a:pt x="934" y="778"/>
                  </a:lnTo>
                  <a:lnTo>
                    <a:pt x="934" y="778"/>
                  </a:lnTo>
                  <a:lnTo>
                    <a:pt x="930" y="786"/>
                  </a:lnTo>
                  <a:lnTo>
                    <a:pt x="928" y="788"/>
                  </a:lnTo>
                  <a:lnTo>
                    <a:pt x="922" y="790"/>
                  </a:lnTo>
                  <a:lnTo>
                    <a:pt x="922" y="790"/>
                  </a:lnTo>
                  <a:lnTo>
                    <a:pt x="928" y="782"/>
                  </a:lnTo>
                  <a:lnTo>
                    <a:pt x="928" y="778"/>
                  </a:lnTo>
                  <a:lnTo>
                    <a:pt x="928" y="774"/>
                  </a:lnTo>
                  <a:lnTo>
                    <a:pt x="928" y="774"/>
                  </a:lnTo>
                  <a:lnTo>
                    <a:pt x="924" y="772"/>
                  </a:lnTo>
                  <a:lnTo>
                    <a:pt x="924" y="772"/>
                  </a:lnTo>
                  <a:lnTo>
                    <a:pt x="914" y="774"/>
                  </a:lnTo>
                  <a:lnTo>
                    <a:pt x="914" y="774"/>
                  </a:lnTo>
                  <a:lnTo>
                    <a:pt x="912" y="778"/>
                  </a:lnTo>
                  <a:lnTo>
                    <a:pt x="912" y="782"/>
                  </a:lnTo>
                  <a:lnTo>
                    <a:pt x="910" y="784"/>
                  </a:lnTo>
                  <a:lnTo>
                    <a:pt x="910" y="784"/>
                  </a:lnTo>
                  <a:lnTo>
                    <a:pt x="906" y="782"/>
                  </a:lnTo>
                  <a:lnTo>
                    <a:pt x="906" y="782"/>
                  </a:lnTo>
                  <a:lnTo>
                    <a:pt x="906" y="774"/>
                  </a:lnTo>
                  <a:lnTo>
                    <a:pt x="908" y="770"/>
                  </a:lnTo>
                  <a:lnTo>
                    <a:pt x="912" y="768"/>
                  </a:lnTo>
                  <a:lnTo>
                    <a:pt x="912" y="768"/>
                  </a:lnTo>
                  <a:lnTo>
                    <a:pt x="916" y="762"/>
                  </a:lnTo>
                  <a:lnTo>
                    <a:pt x="916" y="762"/>
                  </a:lnTo>
                  <a:lnTo>
                    <a:pt x="916" y="762"/>
                  </a:lnTo>
                  <a:lnTo>
                    <a:pt x="916" y="762"/>
                  </a:lnTo>
                  <a:lnTo>
                    <a:pt x="918" y="756"/>
                  </a:lnTo>
                  <a:lnTo>
                    <a:pt x="918" y="754"/>
                  </a:lnTo>
                  <a:lnTo>
                    <a:pt x="916" y="752"/>
                  </a:lnTo>
                  <a:lnTo>
                    <a:pt x="916" y="752"/>
                  </a:lnTo>
                  <a:lnTo>
                    <a:pt x="912" y="750"/>
                  </a:lnTo>
                  <a:lnTo>
                    <a:pt x="912" y="746"/>
                  </a:lnTo>
                  <a:lnTo>
                    <a:pt x="910" y="738"/>
                  </a:lnTo>
                  <a:lnTo>
                    <a:pt x="910" y="738"/>
                  </a:lnTo>
                  <a:lnTo>
                    <a:pt x="904" y="726"/>
                  </a:lnTo>
                  <a:lnTo>
                    <a:pt x="896" y="716"/>
                  </a:lnTo>
                  <a:lnTo>
                    <a:pt x="886" y="710"/>
                  </a:lnTo>
                  <a:lnTo>
                    <a:pt x="880" y="710"/>
                  </a:lnTo>
                  <a:lnTo>
                    <a:pt x="872" y="710"/>
                  </a:lnTo>
                  <a:lnTo>
                    <a:pt x="872" y="710"/>
                  </a:lnTo>
                  <a:lnTo>
                    <a:pt x="866" y="710"/>
                  </a:lnTo>
                  <a:lnTo>
                    <a:pt x="860" y="706"/>
                  </a:lnTo>
                  <a:lnTo>
                    <a:pt x="854" y="702"/>
                  </a:lnTo>
                  <a:lnTo>
                    <a:pt x="852" y="698"/>
                  </a:lnTo>
                  <a:lnTo>
                    <a:pt x="852" y="698"/>
                  </a:lnTo>
                  <a:lnTo>
                    <a:pt x="848" y="690"/>
                  </a:lnTo>
                  <a:lnTo>
                    <a:pt x="842" y="686"/>
                  </a:lnTo>
                  <a:lnTo>
                    <a:pt x="836" y="682"/>
                  </a:lnTo>
                  <a:lnTo>
                    <a:pt x="828" y="682"/>
                  </a:lnTo>
                  <a:lnTo>
                    <a:pt x="828" y="682"/>
                  </a:lnTo>
                  <a:lnTo>
                    <a:pt x="830" y="678"/>
                  </a:lnTo>
                  <a:lnTo>
                    <a:pt x="832" y="674"/>
                  </a:lnTo>
                  <a:lnTo>
                    <a:pt x="830" y="672"/>
                  </a:lnTo>
                  <a:lnTo>
                    <a:pt x="826" y="668"/>
                  </a:lnTo>
                  <a:lnTo>
                    <a:pt x="826" y="668"/>
                  </a:lnTo>
                  <a:lnTo>
                    <a:pt x="820" y="664"/>
                  </a:lnTo>
                  <a:lnTo>
                    <a:pt x="814" y="662"/>
                  </a:lnTo>
                  <a:lnTo>
                    <a:pt x="808" y="662"/>
                  </a:lnTo>
                  <a:lnTo>
                    <a:pt x="800" y="666"/>
                  </a:lnTo>
                  <a:lnTo>
                    <a:pt x="800" y="666"/>
                  </a:lnTo>
                  <a:lnTo>
                    <a:pt x="798" y="666"/>
                  </a:lnTo>
                  <a:lnTo>
                    <a:pt x="796" y="664"/>
                  </a:lnTo>
                  <a:lnTo>
                    <a:pt x="796" y="664"/>
                  </a:lnTo>
                  <a:lnTo>
                    <a:pt x="790" y="662"/>
                  </a:lnTo>
                  <a:lnTo>
                    <a:pt x="782" y="662"/>
                  </a:lnTo>
                  <a:lnTo>
                    <a:pt x="782" y="662"/>
                  </a:lnTo>
                  <a:lnTo>
                    <a:pt x="778" y="662"/>
                  </a:lnTo>
                  <a:lnTo>
                    <a:pt x="776" y="662"/>
                  </a:lnTo>
                  <a:lnTo>
                    <a:pt x="776" y="660"/>
                  </a:lnTo>
                  <a:lnTo>
                    <a:pt x="776" y="660"/>
                  </a:lnTo>
                  <a:lnTo>
                    <a:pt x="770" y="652"/>
                  </a:lnTo>
                  <a:lnTo>
                    <a:pt x="766" y="652"/>
                  </a:lnTo>
                  <a:lnTo>
                    <a:pt x="760" y="654"/>
                  </a:lnTo>
                  <a:lnTo>
                    <a:pt x="754" y="656"/>
                  </a:lnTo>
                  <a:lnTo>
                    <a:pt x="754" y="656"/>
                  </a:lnTo>
                  <a:lnTo>
                    <a:pt x="752" y="658"/>
                  </a:lnTo>
                  <a:lnTo>
                    <a:pt x="750" y="658"/>
                  </a:lnTo>
                  <a:lnTo>
                    <a:pt x="748" y="656"/>
                  </a:lnTo>
                  <a:lnTo>
                    <a:pt x="748" y="656"/>
                  </a:lnTo>
                  <a:lnTo>
                    <a:pt x="746" y="652"/>
                  </a:lnTo>
                  <a:lnTo>
                    <a:pt x="746" y="650"/>
                  </a:lnTo>
                  <a:lnTo>
                    <a:pt x="750" y="648"/>
                  </a:lnTo>
                  <a:lnTo>
                    <a:pt x="750" y="648"/>
                  </a:lnTo>
                  <a:lnTo>
                    <a:pt x="752" y="646"/>
                  </a:lnTo>
                  <a:lnTo>
                    <a:pt x="750" y="642"/>
                  </a:lnTo>
                  <a:lnTo>
                    <a:pt x="750" y="642"/>
                  </a:lnTo>
                  <a:lnTo>
                    <a:pt x="738" y="652"/>
                  </a:lnTo>
                  <a:lnTo>
                    <a:pt x="730" y="656"/>
                  </a:lnTo>
                  <a:lnTo>
                    <a:pt x="722" y="658"/>
                  </a:lnTo>
                  <a:lnTo>
                    <a:pt x="722" y="658"/>
                  </a:lnTo>
                  <a:lnTo>
                    <a:pt x="720" y="662"/>
                  </a:lnTo>
                  <a:lnTo>
                    <a:pt x="720" y="662"/>
                  </a:lnTo>
                  <a:lnTo>
                    <a:pt x="718" y="668"/>
                  </a:lnTo>
                  <a:lnTo>
                    <a:pt x="716" y="674"/>
                  </a:lnTo>
                  <a:lnTo>
                    <a:pt x="710" y="680"/>
                  </a:lnTo>
                  <a:lnTo>
                    <a:pt x="708" y="686"/>
                  </a:lnTo>
                  <a:lnTo>
                    <a:pt x="708" y="686"/>
                  </a:lnTo>
                  <a:lnTo>
                    <a:pt x="698" y="676"/>
                  </a:lnTo>
                  <a:lnTo>
                    <a:pt x="692" y="672"/>
                  </a:lnTo>
                  <a:lnTo>
                    <a:pt x="688" y="674"/>
                  </a:lnTo>
                  <a:lnTo>
                    <a:pt x="684" y="674"/>
                  </a:lnTo>
                  <a:lnTo>
                    <a:pt x="684" y="674"/>
                  </a:lnTo>
                  <a:lnTo>
                    <a:pt x="678" y="678"/>
                  </a:lnTo>
                  <a:lnTo>
                    <a:pt x="672" y="678"/>
                  </a:lnTo>
                  <a:lnTo>
                    <a:pt x="666" y="676"/>
                  </a:lnTo>
                  <a:lnTo>
                    <a:pt x="662" y="670"/>
                  </a:lnTo>
                  <a:lnTo>
                    <a:pt x="662" y="670"/>
                  </a:lnTo>
                  <a:lnTo>
                    <a:pt x="658" y="664"/>
                  </a:lnTo>
                  <a:lnTo>
                    <a:pt x="656" y="660"/>
                  </a:lnTo>
                  <a:lnTo>
                    <a:pt x="654" y="648"/>
                  </a:lnTo>
                  <a:lnTo>
                    <a:pt x="658" y="626"/>
                  </a:lnTo>
                  <a:lnTo>
                    <a:pt x="658" y="626"/>
                  </a:lnTo>
                  <a:lnTo>
                    <a:pt x="656" y="616"/>
                  </a:lnTo>
                  <a:lnTo>
                    <a:pt x="652" y="610"/>
                  </a:lnTo>
                  <a:lnTo>
                    <a:pt x="646" y="606"/>
                  </a:lnTo>
                  <a:lnTo>
                    <a:pt x="638" y="606"/>
                  </a:lnTo>
                  <a:lnTo>
                    <a:pt x="638" y="606"/>
                  </a:lnTo>
                  <a:lnTo>
                    <a:pt x="626" y="606"/>
                  </a:lnTo>
                  <a:lnTo>
                    <a:pt x="616" y="608"/>
                  </a:lnTo>
                  <a:lnTo>
                    <a:pt x="616" y="608"/>
                  </a:lnTo>
                  <a:lnTo>
                    <a:pt x="614" y="602"/>
                  </a:lnTo>
                  <a:lnTo>
                    <a:pt x="614" y="602"/>
                  </a:lnTo>
                  <a:lnTo>
                    <a:pt x="616" y="600"/>
                  </a:lnTo>
                  <a:lnTo>
                    <a:pt x="618" y="598"/>
                  </a:lnTo>
                  <a:lnTo>
                    <a:pt x="618" y="592"/>
                  </a:lnTo>
                  <a:lnTo>
                    <a:pt x="618" y="592"/>
                  </a:lnTo>
                  <a:lnTo>
                    <a:pt x="626" y="560"/>
                  </a:lnTo>
                  <a:lnTo>
                    <a:pt x="626" y="560"/>
                  </a:lnTo>
                  <a:lnTo>
                    <a:pt x="630" y="554"/>
                  </a:lnTo>
                  <a:lnTo>
                    <a:pt x="630" y="552"/>
                  </a:lnTo>
                  <a:lnTo>
                    <a:pt x="630" y="550"/>
                  </a:lnTo>
                  <a:lnTo>
                    <a:pt x="630" y="550"/>
                  </a:lnTo>
                  <a:lnTo>
                    <a:pt x="626" y="548"/>
                  </a:lnTo>
                  <a:lnTo>
                    <a:pt x="622" y="548"/>
                  </a:lnTo>
                  <a:lnTo>
                    <a:pt x="616" y="548"/>
                  </a:lnTo>
                  <a:lnTo>
                    <a:pt x="616" y="548"/>
                  </a:lnTo>
                  <a:lnTo>
                    <a:pt x="610" y="550"/>
                  </a:lnTo>
                  <a:lnTo>
                    <a:pt x="606" y="552"/>
                  </a:lnTo>
                  <a:lnTo>
                    <a:pt x="604" y="556"/>
                  </a:lnTo>
                  <a:lnTo>
                    <a:pt x="602" y="562"/>
                  </a:lnTo>
                  <a:lnTo>
                    <a:pt x="602" y="562"/>
                  </a:lnTo>
                  <a:lnTo>
                    <a:pt x="600" y="568"/>
                  </a:lnTo>
                  <a:lnTo>
                    <a:pt x="598" y="572"/>
                  </a:lnTo>
                  <a:lnTo>
                    <a:pt x="594" y="576"/>
                  </a:lnTo>
                  <a:lnTo>
                    <a:pt x="588" y="580"/>
                  </a:lnTo>
                  <a:lnTo>
                    <a:pt x="582" y="580"/>
                  </a:lnTo>
                  <a:lnTo>
                    <a:pt x="576" y="582"/>
                  </a:lnTo>
                  <a:lnTo>
                    <a:pt x="572" y="580"/>
                  </a:lnTo>
                  <a:lnTo>
                    <a:pt x="566" y="578"/>
                  </a:lnTo>
                  <a:lnTo>
                    <a:pt x="566" y="578"/>
                  </a:lnTo>
                  <a:lnTo>
                    <a:pt x="556" y="568"/>
                  </a:lnTo>
                  <a:lnTo>
                    <a:pt x="550" y="558"/>
                  </a:lnTo>
                  <a:lnTo>
                    <a:pt x="546" y="546"/>
                  </a:lnTo>
                  <a:lnTo>
                    <a:pt x="544" y="532"/>
                  </a:lnTo>
                  <a:lnTo>
                    <a:pt x="544" y="532"/>
                  </a:lnTo>
                  <a:lnTo>
                    <a:pt x="546" y="516"/>
                  </a:lnTo>
                  <a:lnTo>
                    <a:pt x="548" y="500"/>
                  </a:lnTo>
                  <a:lnTo>
                    <a:pt x="548" y="500"/>
                  </a:lnTo>
                  <a:lnTo>
                    <a:pt x="550" y="490"/>
                  </a:lnTo>
                  <a:lnTo>
                    <a:pt x="552" y="480"/>
                  </a:lnTo>
                  <a:lnTo>
                    <a:pt x="556" y="472"/>
                  </a:lnTo>
                  <a:lnTo>
                    <a:pt x="562" y="468"/>
                  </a:lnTo>
                  <a:lnTo>
                    <a:pt x="570" y="464"/>
                  </a:lnTo>
                  <a:lnTo>
                    <a:pt x="578" y="462"/>
                  </a:lnTo>
                  <a:lnTo>
                    <a:pt x="586" y="462"/>
                  </a:lnTo>
                  <a:lnTo>
                    <a:pt x="598" y="466"/>
                  </a:lnTo>
                  <a:lnTo>
                    <a:pt x="598" y="466"/>
                  </a:lnTo>
                  <a:lnTo>
                    <a:pt x="602" y="466"/>
                  </a:lnTo>
                  <a:lnTo>
                    <a:pt x="604" y="466"/>
                  </a:lnTo>
                  <a:lnTo>
                    <a:pt x="608" y="464"/>
                  </a:lnTo>
                  <a:lnTo>
                    <a:pt x="608" y="460"/>
                  </a:lnTo>
                  <a:lnTo>
                    <a:pt x="608" y="460"/>
                  </a:lnTo>
                  <a:lnTo>
                    <a:pt x="610" y="456"/>
                  </a:lnTo>
                  <a:lnTo>
                    <a:pt x="612" y="454"/>
                  </a:lnTo>
                  <a:lnTo>
                    <a:pt x="614" y="454"/>
                  </a:lnTo>
                  <a:lnTo>
                    <a:pt x="614" y="454"/>
                  </a:lnTo>
                  <a:lnTo>
                    <a:pt x="628" y="454"/>
                  </a:lnTo>
                  <a:lnTo>
                    <a:pt x="636" y="456"/>
                  </a:lnTo>
                  <a:lnTo>
                    <a:pt x="640" y="458"/>
                  </a:lnTo>
                  <a:lnTo>
                    <a:pt x="642" y="460"/>
                  </a:lnTo>
                  <a:lnTo>
                    <a:pt x="642" y="460"/>
                  </a:lnTo>
                  <a:lnTo>
                    <a:pt x="644" y="462"/>
                  </a:lnTo>
                  <a:lnTo>
                    <a:pt x="646" y="462"/>
                  </a:lnTo>
                  <a:lnTo>
                    <a:pt x="646" y="462"/>
                  </a:lnTo>
                  <a:lnTo>
                    <a:pt x="652" y="460"/>
                  </a:lnTo>
                  <a:lnTo>
                    <a:pt x="658" y="464"/>
                  </a:lnTo>
                  <a:lnTo>
                    <a:pt x="662" y="468"/>
                  </a:lnTo>
                  <a:lnTo>
                    <a:pt x="664" y="474"/>
                  </a:lnTo>
                  <a:lnTo>
                    <a:pt x="664" y="474"/>
                  </a:lnTo>
                  <a:lnTo>
                    <a:pt x="664" y="484"/>
                  </a:lnTo>
                  <a:lnTo>
                    <a:pt x="668" y="492"/>
                  </a:lnTo>
                  <a:lnTo>
                    <a:pt x="678" y="510"/>
                  </a:lnTo>
                  <a:lnTo>
                    <a:pt x="678" y="510"/>
                  </a:lnTo>
                  <a:lnTo>
                    <a:pt x="682" y="502"/>
                  </a:lnTo>
                  <a:lnTo>
                    <a:pt x="682" y="496"/>
                  </a:lnTo>
                  <a:lnTo>
                    <a:pt x="682" y="488"/>
                  </a:lnTo>
                  <a:lnTo>
                    <a:pt x="680" y="482"/>
                  </a:lnTo>
                  <a:lnTo>
                    <a:pt x="680" y="482"/>
                  </a:lnTo>
                  <a:lnTo>
                    <a:pt x="674" y="460"/>
                  </a:lnTo>
                  <a:lnTo>
                    <a:pt x="672" y="452"/>
                  </a:lnTo>
                  <a:lnTo>
                    <a:pt x="672" y="444"/>
                  </a:lnTo>
                  <a:lnTo>
                    <a:pt x="676" y="438"/>
                  </a:lnTo>
                  <a:lnTo>
                    <a:pt x="682" y="432"/>
                  </a:lnTo>
                  <a:lnTo>
                    <a:pt x="700" y="416"/>
                  </a:lnTo>
                  <a:lnTo>
                    <a:pt x="700" y="416"/>
                  </a:lnTo>
                  <a:lnTo>
                    <a:pt x="706" y="410"/>
                  </a:lnTo>
                  <a:lnTo>
                    <a:pt x="712" y="402"/>
                  </a:lnTo>
                  <a:lnTo>
                    <a:pt x="714" y="398"/>
                  </a:lnTo>
                  <a:lnTo>
                    <a:pt x="714" y="394"/>
                  </a:lnTo>
                  <a:lnTo>
                    <a:pt x="714" y="388"/>
                  </a:lnTo>
                  <a:lnTo>
                    <a:pt x="712" y="382"/>
                  </a:lnTo>
                  <a:lnTo>
                    <a:pt x="712" y="382"/>
                  </a:lnTo>
                  <a:lnTo>
                    <a:pt x="712" y="378"/>
                  </a:lnTo>
                  <a:lnTo>
                    <a:pt x="712" y="378"/>
                  </a:lnTo>
                  <a:lnTo>
                    <a:pt x="710" y="376"/>
                  </a:lnTo>
                  <a:lnTo>
                    <a:pt x="710" y="376"/>
                  </a:lnTo>
                  <a:lnTo>
                    <a:pt x="712" y="370"/>
                  </a:lnTo>
                  <a:lnTo>
                    <a:pt x="712" y="364"/>
                  </a:lnTo>
                  <a:lnTo>
                    <a:pt x="712" y="364"/>
                  </a:lnTo>
                  <a:lnTo>
                    <a:pt x="712" y="362"/>
                  </a:lnTo>
                  <a:lnTo>
                    <a:pt x="712" y="362"/>
                  </a:lnTo>
                  <a:lnTo>
                    <a:pt x="714" y="360"/>
                  </a:lnTo>
                  <a:lnTo>
                    <a:pt x="714" y="360"/>
                  </a:lnTo>
                  <a:lnTo>
                    <a:pt x="714" y="368"/>
                  </a:lnTo>
                  <a:lnTo>
                    <a:pt x="714" y="372"/>
                  </a:lnTo>
                  <a:lnTo>
                    <a:pt x="716" y="376"/>
                  </a:lnTo>
                  <a:lnTo>
                    <a:pt x="716" y="376"/>
                  </a:lnTo>
                  <a:lnTo>
                    <a:pt x="722" y="372"/>
                  </a:lnTo>
                  <a:lnTo>
                    <a:pt x="722" y="368"/>
                  </a:lnTo>
                  <a:lnTo>
                    <a:pt x="720" y="364"/>
                  </a:lnTo>
                  <a:lnTo>
                    <a:pt x="720" y="362"/>
                  </a:lnTo>
                  <a:lnTo>
                    <a:pt x="720" y="362"/>
                  </a:lnTo>
                  <a:lnTo>
                    <a:pt x="726" y="362"/>
                  </a:lnTo>
                  <a:lnTo>
                    <a:pt x="728" y="360"/>
                  </a:lnTo>
                  <a:lnTo>
                    <a:pt x="730" y="356"/>
                  </a:lnTo>
                  <a:lnTo>
                    <a:pt x="730" y="352"/>
                  </a:lnTo>
                  <a:lnTo>
                    <a:pt x="730" y="352"/>
                  </a:lnTo>
                  <a:lnTo>
                    <a:pt x="730" y="350"/>
                  </a:lnTo>
                  <a:lnTo>
                    <a:pt x="732" y="348"/>
                  </a:lnTo>
                  <a:lnTo>
                    <a:pt x="736" y="348"/>
                  </a:lnTo>
                  <a:lnTo>
                    <a:pt x="736" y="348"/>
                  </a:lnTo>
                  <a:lnTo>
                    <a:pt x="734" y="344"/>
                  </a:lnTo>
                  <a:lnTo>
                    <a:pt x="736" y="342"/>
                  </a:lnTo>
                  <a:lnTo>
                    <a:pt x="744" y="342"/>
                  </a:lnTo>
                  <a:lnTo>
                    <a:pt x="744" y="342"/>
                  </a:lnTo>
                  <a:lnTo>
                    <a:pt x="754" y="338"/>
                  </a:lnTo>
                  <a:lnTo>
                    <a:pt x="754" y="338"/>
                  </a:lnTo>
                  <a:lnTo>
                    <a:pt x="756" y="338"/>
                  </a:lnTo>
                  <a:lnTo>
                    <a:pt x="756" y="334"/>
                  </a:lnTo>
                  <a:lnTo>
                    <a:pt x="756" y="334"/>
                  </a:lnTo>
                  <a:lnTo>
                    <a:pt x="754" y="328"/>
                  </a:lnTo>
                  <a:lnTo>
                    <a:pt x="756" y="322"/>
                  </a:lnTo>
                  <a:lnTo>
                    <a:pt x="760" y="318"/>
                  </a:lnTo>
                  <a:lnTo>
                    <a:pt x="764" y="314"/>
                  </a:lnTo>
                  <a:lnTo>
                    <a:pt x="764" y="314"/>
                  </a:lnTo>
                  <a:lnTo>
                    <a:pt x="776" y="308"/>
                  </a:lnTo>
                  <a:lnTo>
                    <a:pt x="786" y="302"/>
                  </a:lnTo>
                  <a:lnTo>
                    <a:pt x="786" y="302"/>
                  </a:lnTo>
                  <a:lnTo>
                    <a:pt x="790" y="300"/>
                  </a:lnTo>
                  <a:lnTo>
                    <a:pt x="796" y="298"/>
                  </a:lnTo>
                  <a:lnTo>
                    <a:pt x="802" y="298"/>
                  </a:lnTo>
                  <a:lnTo>
                    <a:pt x="810" y="302"/>
                  </a:lnTo>
                  <a:lnTo>
                    <a:pt x="810" y="302"/>
                  </a:lnTo>
                  <a:lnTo>
                    <a:pt x="804" y="302"/>
                  </a:lnTo>
                  <a:lnTo>
                    <a:pt x="800" y="302"/>
                  </a:lnTo>
                  <a:lnTo>
                    <a:pt x="794" y="308"/>
                  </a:lnTo>
                  <a:lnTo>
                    <a:pt x="794" y="308"/>
                  </a:lnTo>
                  <a:lnTo>
                    <a:pt x="792" y="312"/>
                  </a:lnTo>
                  <a:lnTo>
                    <a:pt x="794" y="316"/>
                  </a:lnTo>
                  <a:lnTo>
                    <a:pt x="794" y="316"/>
                  </a:lnTo>
                  <a:lnTo>
                    <a:pt x="798" y="318"/>
                  </a:lnTo>
                  <a:lnTo>
                    <a:pt x="800" y="316"/>
                  </a:lnTo>
                  <a:lnTo>
                    <a:pt x="800" y="316"/>
                  </a:lnTo>
                  <a:lnTo>
                    <a:pt x="804" y="310"/>
                  </a:lnTo>
                  <a:lnTo>
                    <a:pt x="810" y="308"/>
                  </a:lnTo>
                  <a:lnTo>
                    <a:pt x="822" y="304"/>
                  </a:lnTo>
                  <a:lnTo>
                    <a:pt x="822" y="304"/>
                  </a:lnTo>
                  <a:lnTo>
                    <a:pt x="826" y="302"/>
                  </a:lnTo>
                  <a:lnTo>
                    <a:pt x="828" y="300"/>
                  </a:lnTo>
                  <a:lnTo>
                    <a:pt x="828" y="298"/>
                  </a:lnTo>
                  <a:lnTo>
                    <a:pt x="828" y="298"/>
                  </a:lnTo>
                  <a:lnTo>
                    <a:pt x="826" y="296"/>
                  </a:lnTo>
                  <a:lnTo>
                    <a:pt x="824" y="296"/>
                  </a:lnTo>
                  <a:lnTo>
                    <a:pt x="820" y="296"/>
                  </a:lnTo>
                  <a:lnTo>
                    <a:pt x="820" y="296"/>
                  </a:lnTo>
                  <a:lnTo>
                    <a:pt x="814" y="294"/>
                  </a:lnTo>
                  <a:lnTo>
                    <a:pt x="808" y="292"/>
                  </a:lnTo>
                  <a:lnTo>
                    <a:pt x="802" y="288"/>
                  </a:lnTo>
                  <a:lnTo>
                    <a:pt x="800" y="282"/>
                  </a:lnTo>
                  <a:lnTo>
                    <a:pt x="800" y="282"/>
                  </a:lnTo>
                  <a:lnTo>
                    <a:pt x="800" y="278"/>
                  </a:lnTo>
                  <a:lnTo>
                    <a:pt x="798" y="276"/>
                  </a:lnTo>
                  <a:lnTo>
                    <a:pt x="792" y="274"/>
                  </a:lnTo>
                  <a:lnTo>
                    <a:pt x="792" y="274"/>
                  </a:lnTo>
                  <a:lnTo>
                    <a:pt x="796" y="272"/>
                  </a:lnTo>
                  <a:lnTo>
                    <a:pt x="796" y="272"/>
                  </a:lnTo>
                  <a:lnTo>
                    <a:pt x="802" y="268"/>
                  </a:lnTo>
                  <a:lnTo>
                    <a:pt x="804" y="266"/>
                  </a:lnTo>
                  <a:lnTo>
                    <a:pt x="806" y="264"/>
                  </a:lnTo>
                  <a:lnTo>
                    <a:pt x="806" y="264"/>
                  </a:lnTo>
                  <a:lnTo>
                    <a:pt x="804" y="260"/>
                  </a:lnTo>
                  <a:lnTo>
                    <a:pt x="800" y="260"/>
                  </a:lnTo>
                  <a:lnTo>
                    <a:pt x="794" y="260"/>
                  </a:lnTo>
                  <a:lnTo>
                    <a:pt x="794" y="260"/>
                  </a:lnTo>
                  <a:lnTo>
                    <a:pt x="786" y="262"/>
                  </a:lnTo>
                  <a:lnTo>
                    <a:pt x="786" y="262"/>
                  </a:lnTo>
                  <a:lnTo>
                    <a:pt x="766" y="270"/>
                  </a:lnTo>
                  <a:lnTo>
                    <a:pt x="766" y="270"/>
                  </a:lnTo>
                  <a:lnTo>
                    <a:pt x="778" y="258"/>
                  </a:lnTo>
                  <a:lnTo>
                    <a:pt x="790" y="250"/>
                  </a:lnTo>
                  <a:lnTo>
                    <a:pt x="796" y="248"/>
                  </a:lnTo>
                  <a:lnTo>
                    <a:pt x="804" y="246"/>
                  </a:lnTo>
                  <a:lnTo>
                    <a:pt x="810" y="246"/>
                  </a:lnTo>
                  <a:lnTo>
                    <a:pt x="818" y="248"/>
                  </a:lnTo>
                  <a:lnTo>
                    <a:pt x="818" y="248"/>
                  </a:lnTo>
                  <a:lnTo>
                    <a:pt x="826" y="248"/>
                  </a:lnTo>
                  <a:lnTo>
                    <a:pt x="834" y="248"/>
                  </a:lnTo>
                  <a:lnTo>
                    <a:pt x="846" y="242"/>
                  </a:lnTo>
                  <a:lnTo>
                    <a:pt x="858" y="236"/>
                  </a:lnTo>
                  <a:lnTo>
                    <a:pt x="864" y="232"/>
                  </a:lnTo>
                  <a:lnTo>
                    <a:pt x="870" y="232"/>
                  </a:lnTo>
                  <a:lnTo>
                    <a:pt x="870" y="232"/>
                  </a:lnTo>
                  <a:lnTo>
                    <a:pt x="870" y="230"/>
                  </a:lnTo>
                  <a:lnTo>
                    <a:pt x="872" y="230"/>
                  </a:lnTo>
                  <a:lnTo>
                    <a:pt x="872" y="226"/>
                  </a:lnTo>
                  <a:lnTo>
                    <a:pt x="872" y="226"/>
                  </a:lnTo>
                  <a:lnTo>
                    <a:pt x="870" y="218"/>
                  </a:lnTo>
                  <a:lnTo>
                    <a:pt x="866" y="214"/>
                  </a:lnTo>
                  <a:lnTo>
                    <a:pt x="854" y="208"/>
                  </a:lnTo>
                  <a:lnTo>
                    <a:pt x="854" y="208"/>
                  </a:lnTo>
                  <a:lnTo>
                    <a:pt x="856" y="206"/>
                  </a:lnTo>
                  <a:lnTo>
                    <a:pt x="856" y="206"/>
                  </a:lnTo>
                  <a:lnTo>
                    <a:pt x="858" y="204"/>
                  </a:lnTo>
                  <a:lnTo>
                    <a:pt x="858" y="204"/>
                  </a:lnTo>
                  <a:lnTo>
                    <a:pt x="858" y="204"/>
                  </a:lnTo>
                  <a:lnTo>
                    <a:pt x="858" y="204"/>
                  </a:lnTo>
                  <a:lnTo>
                    <a:pt x="842" y="198"/>
                  </a:lnTo>
                  <a:lnTo>
                    <a:pt x="842" y="198"/>
                  </a:lnTo>
                  <a:lnTo>
                    <a:pt x="832" y="192"/>
                  </a:lnTo>
                  <a:lnTo>
                    <a:pt x="828" y="188"/>
                  </a:lnTo>
                  <a:lnTo>
                    <a:pt x="826" y="184"/>
                  </a:lnTo>
                  <a:lnTo>
                    <a:pt x="826" y="184"/>
                  </a:lnTo>
                  <a:lnTo>
                    <a:pt x="824" y="174"/>
                  </a:lnTo>
                  <a:lnTo>
                    <a:pt x="818" y="166"/>
                  </a:lnTo>
                  <a:lnTo>
                    <a:pt x="812" y="158"/>
                  </a:lnTo>
                  <a:lnTo>
                    <a:pt x="808" y="150"/>
                  </a:lnTo>
                  <a:lnTo>
                    <a:pt x="808" y="150"/>
                  </a:lnTo>
                  <a:lnTo>
                    <a:pt x="806" y="146"/>
                  </a:lnTo>
                  <a:lnTo>
                    <a:pt x="802" y="146"/>
                  </a:lnTo>
                  <a:lnTo>
                    <a:pt x="800" y="148"/>
                  </a:lnTo>
                  <a:lnTo>
                    <a:pt x="798" y="152"/>
                  </a:lnTo>
                  <a:lnTo>
                    <a:pt x="798" y="152"/>
                  </a:lnTo>
                  <a:lnTo>
                    <a:pt x="796" y="158"/>
                  </a:lnTo>
                  <a:lnTo>
                    <a:pt x="790" y="162"/>
                  </a:lnTo>
                  <a:lnTo>
                    <a:pt x="786" y="164"/>
                  </a:lnTo>
                  <a:lnTo>
                    <a:pt x="780" y="164"/>
                  </a:lnTo>
                  <a:lnTo>
                    <a:pt x="780" y="164"/>
                  </a:lnTo>
                  <a:lnTo>
                    <a:pt x="776" y="164"/>
                  </a:lnTo>
                  <a:lnTo>
                    <a:pt x="770" y="160"/>
                  </a:lnTo>
                  <a:lnTo>
                    <a:pt x="766" y="156"/>
                  </a:lnTo>
                  <a:lnTo>
                    <a:pt x="764" y="150"/>
                  </a:lnTo>
                  <a:lnTo>
                    <a:pt x="764" y="150"/>
                  </a:lnTo>
                  <a:lnTo>
                    <a:pt x="762" y="144"/>
                  </a:lnTo>
                  <a:lnTo>
                    <a:pt x="760" y="138"/>
                  </a:lnTo>
                  <a:lnTo>
                    <a:pt x="756" y="136"/>
                  </a:lnTo>
                  <a:lnTo>
                    <a:pt x="750" y="134"/>
                  </a:lnTo>
                  <a:lnTo>
                    <a:pt x="750" y="134"/>
                  </a:lnTo>
                  <a:lnTo>
                    <a:pt x="746" y="130"/>
                  </a:lnTo>
                  <a:lnTo>
                    <a:pt x="740" y="126"/>
                  </a:lnTo>
                  <a:lnTo>
                    <a:pt x="736" y="124"/>
                  </a:lnTo>
                  <a:lnTo>
                    <a:pt x="730" y="124"/>
                  </a:lnTo>
                  <a:lnTo>
                    <a:pt x="718" y="124"/>
                  </a:lnTo>
                  <a:lnTo>
                    <a:pt x="706" y="122"/>
                  </a:lnTo>
                  <a:lnTo>
                    <a:pt x="706" y="122"/>
                  </a:lnTo>
                  <a:lnTo>
                    <a:pt x="704" y="120"/>
                  </a:lnTo>
                  <a:lnTo>
                    <a:pt x="702" y="122"/>
                  </a:lnTo>
                  <a:lnTo>
                    <a:pt x="700" y="124"/>
                  </a:lnTo>
                  <a:lnTo>
                    <a:pt x="700" y="130"/>
                  </a:lnTo>
                  <a:lnTo>
                    <a:pt x="700" y="130"/>
                  </a:lnTo>
                  <a:lnTo>
                    <a:pt x="702" y="136"/>
                  </a:lnTo>
                  <a:lnTo>
                    <a:pt x="704" y="142"/>
                  </a:lnTo>
                  <a:lnTo>
                    <a:pt x="704" y="148"/>
                  </a:lnTo>
                  <a:lnTo>
                    <a:pt x="704" y="150"/>
                  </a:lnTo>
                  <a:lnTo>
                    <a:pt x="700" y="154"/>
                  </a:lnTo>
                  <a:lnTo>
                    <a:pt x="700" y="154"/>
                  </a:lnTo>
                  <a:lnTo>
                    <a:pt x="698" y="156"/>
                  </a:lnTo>
                  <a:lnTo>
                    <a:pt x="698" y="160"/>
                  </a:lnTo>
                  <a:lnTo>
                    <a:pt x="698" y="162"/>
                  </a:lnTo>
                  <a:lnTo>
                    <a:pt x="702" y="166"/>
                  </a:lnTo>
                  <a:lnTo>
                    <a:pt x="702" y="166"/>
                  </a:lnTo>
                  <a:lnTo>
                    <a:pt x="710" y="172"/>
                  </a:lnTo>
                  <a:lnTo>
                    <a:pt x="712" y="180"/>
                  </a:lnTo>
                  <a:lnTo>
                    <a:pt x="712" y="184"/>
                  </a:lnTo>
                  <a:lnTo>
                    <a:pt x="710" y="188"/>
                  </a:lnTo>
                  <a:lnTo>
                    <a:pt x="706" y="192"/>
                  </a:lnTo>
                  <a:lnTo>
                    <a:pt x="702" y="194"/>
                  </a:lnTo>
                  <a:lnTo>
                    <a:pt x="702" y="194"/>
                  </a:lnTo>
                  <a:lnTo>
                    <a:pt x="694" y="200"/>
                  </a:lnTo>
                  <a:lnTo>
                    <a:pt x="692" y="204"/>
                  </a:lnTo>
                  <a:lnTo>
                    <a:pt x="690" y="206"/>
                  </a:lnTo>
                  <a:lnTo>
                    <a:pt x="692" y="214"/>
                  </a:lnTo>
                  <a:lnTo>
                    <a:pt x="694" y="222"/>
                  </a:lnTo>
                  <a:lnTo>
                    <a:pt x="694" y="222"/>
                  </a:lnTo>
                  <a:lnTo>
                    <a:pt x="696" y="226"/>
                  </a:lnTo>
                  <a:lnTo>
                    <a:pt x="696" y="226"/>
                  </a:lnTo>
                  <a:lnTo>
                    <a:pt x="694" y="230"/>
                  </a:lnTo>
                  <a:lnTo>
                    <a:pt x="692" y="232"/>
                  </a:lnTo>
                  <a:lnTo>
                    <a:pt x="686" y="238"/>
                  </a:lnTo>
                  <a:lnTo>
                    <a:pt x="686" y="238"/>
                  </a:lnTo>
                  <a:lnTo>
                    <a:pt x="684" y="238"/>
                  </a:lnTo>
                  <a:lnTo>
                    <a:pt x="682" y="238"/>
                  </a:lnTo>
                  <a:lnTo>
                    <a:pt x="678" y="234"/>
                  </a:lnTo>
                  <a:lnTo>
                    <a:pt x="678" y="234"/>
                  </a:lnTo>
                  <a:lnTo>
                    <a:pt x="672" y="228"/>
                  </a:lnTo>
                  <a:lnTo>
                    <a:pt x="668" y="220"/>
                  </a:lnTo>
                  <a:lnTo>
                    <a:pt x="666" y="212"/>
                  </a:lnTo>
                  <a:lnTo>
                    <a:pt x="666" y="204"/>
                  </a:lnTo>
                  <a:lnTo>
                    <a:pt x="666" y="204"/>
                  </a:lnTo>
                  <a:lnTo>
                    <a:pt x="664" y="200"/>
                  </a:lnTo>
                  <a:lnTo>
                    <a:pt x="664" y="198"/>
                  </a:lnTo>
                  <a:lnTo>
                    <a:pt x="658" y="198"/>
                  </a:lnTo>
                  <a:lnTo>
                    <a:pt x="658" y="198"/>
                  </a:lnTo>
                  <a:lnTo>
                    <a:pt x="648" y="196"/>
                  </a:lnTo>
                  <a:lnTo>
                    <a:pt x="638" y="192"/>
                  </a:lnTo>
                  <a:lnTo>
                    <a:pt x="618" y="184"/>
                  </a:lnTo>
                  <a:lnTo>
                    <a:pt x="618" y="184"/>
                  </a:lnTo>
                  <a:lnTo>
                    <a:pt x="606" y="178"/>
                  </a:lnTo>
                  <a:lnTo>
                    <a:pt x="598" y="176"/>
                  </a:lnTo>
                  <a:lnTo>
                    <a:pt x="592" y="178"/>
                  </a:lnTo>
                  <a:lnTo>
                    <a:pt x="592" y="178"/>
                  </a:lnTo>
                  <a:lnTo>
                    <a:pt x="588" y="174"/>
                  </a:lnTo>
                  <a:lnTo>
                    <a:pt x="580" y="166"/>
                  </a:lnTo>
                  <a:lnTo>
                    <a:pt x="568" y="150"/>
                  </a:lnTo>
                  <a:lnTo>
                    <a:pt x="568" y="150"/>
                  </a:lnTo>
                  <a:lnTo>
                    <a:pt x="570" y="140"/>
                  </a:lnTo>
                  <a:lnTo>
                    <a:pt x="576" y="130"/>
                  </a:lnTo>
                  <a:lnTo>
                    <a:pt x="586" y="122"/>
                  </a:lnTo>
                  <a:lnTo>
                    <a:pt x="596" y="116"/>
                  </a:lnTo>
                  <a:lnTo>
                    <a:pt x="596" y="116"/>
                  </a:lnTo>
                  <a:lnTo>
                    <a:pt x="598" y="116"/>
                  </a:lnTo>
                  <a:lnTo>
                    <a:pt x="600" y="114"/>
                  </a:lnTo>
                  <a:lnTo>
                    <a:pt x="600" y="114"/>
                  </a:lnTo>
                  <a:lnTo>
                    <a:pt x="604" y="108"/>
                  </a:lnTo>
                  <a:lnTo>
                    <a:pt x="606" y="104"/>
                  </a:lnTo>
                  <a:lnTo>
                    <a:pt x="610" y="104"/>
                  </a:lnTo>
                  <a:lnTo>
                    <a:pt x="610" y="104"/>
                  </a:lnTo>
                  <a:lnTo>
                    <a:pt x="616" y="104"/>
                  </a:lnTo>
                  <a:lnTo>
                    <a:pt x="620" y="102"/>
                  </a:lnTo>
                  <a:lnTo>
                    <a:pt x="624" y="98"/>
                  </a:lnTo>
                  <a:lnTo>
                    <a:pt x="628" y="94"/>
                  </a:lnTo>
                  <a:lnTo>
                    <a:pt x="628" y="94"/>
                  </a:lnTo>
                  <a:lnTo>
                    <a:pt x="628" y="92"/>
                  </a:lnTo>
                  <a:lnTo>
                    <a:pt x="628" y="92"/>
                  </a:lnTo>
                  <a:lnTo>
                    <a:pt x="630" y="90"/>
                  </a:lnTo>
                  <a:lnTo>
                    <a:pt x="632" y="86"/>
                  </a:lnTo>
                  <a:lnTo>
                    <a:pt x="634" y="82"/>
                  </a:lnTo>
                  <a:lnTo>
                    <a:pt x="638" y="78"/>
                  </a:lnTo>
                  <a:lnTo>
                    <a:pt x="638" y="78"/>
                  </a:lnTo>
                  <a:lnTo>
                    <a:pt x="642" y="80"/>
                  </a:lnTo>
                  <a:lnTo>
                    <a:pt x="644" y="82"/>
                  </a:lnTo>
                  <a:lnTo>
                    <a:pt x="648" y="82"/>
                  </a:lnTo>
                  <a:lnTo>
                    <a:pt x="652" y="80"/>
                  </a:lnTo>
                  <a:lnTo>
                    <a:pt x="652" y="80"/>
                  </a:lnTo>
                  <a:lnTo>
                    <a:pt x="656" y="80"/>
                  </a:lnTo>
                  <a:lnTo>
                    <a:pt x="656" y="80"/>
                  </a:lnTo>
                  <a:lnTo>
                    <a:pt x="664" y="78"/>
                  </a:lnTo>
                  <a:lnTo>
                    <a:pt x="668" y="74"/>
                  </a:lnTo>
                  <a:lnTo>
                    <a:pt x="668" y="70"/>
                  </a:lnTo>
                  <a:lnTo>
                    <a:pt x="666" y="62"/>
                  </a:lnTo>
                  <a:lnTo>
                    <a:pt x="666" y="62"/>
                  </a:lnTo>
                  <a:lnTo>
                    <a:pt x="666" y="60"/>
                  </a:lnTo>
                  <a:lnTo>
                    <a:pt x="666" y="60"/>
                  </a:lnTo>
                  <a:lnTo>
                    <a:pt x="672" y="54"/>
                  </a:lnTo>
                  <a:lnTo>
                    <a:pt x="672" y="54"/>
                  </a:lnTo>
                  <a:lnTo>
                    <a:pt x="670" y="52"/>
                  </a:lnTo>
                  <a:lnTo>
                    <a:pt x="666" y="50"/>
                  </a:lnTo>
                  <a:lnTo>
                    <a:pt x="662" y="48"/>
                  </a:lnTo>
                  <a:lnTo>
                    <a:pt x="662" y="48"/>
                  </a:lnTo>
                  <a:lnTo>
                    <a:pt x="662" y="44"/>
                  </a:lnTo>
                  <a:lnTo>
                    <a:pt x="662" y="44"/>
                  </a:lnTo>
                  <a:lnTo>
                    <a:pt x="676" y="44"/>
                  </a:lnTo>
                  <a:lnTo>
                    <a:pt x="690" y="42"/>
                  </a:lnTo>
                  <a:lnTo>
                    <a:pt x="704" y="44"/>
                  </a:lnTo>
                  <a:lnTo>
                    <a:pt x="710" y="46"/>
                  </a:lnTo>
                  <a:lnTo>
                    <a:pt x="716" y="50"/>
                  </a:lnTo>
                  <a:lnTo>
                    <a:pt x="716" y="50"/>
                  </a:lnTo>
                  <a:lnTo>
                    <a:pt x="716" y="52"/>
                  </a:lnTo>
                  <a:lnTo>
                    <a:pt x="714" y="52"/>
                  </a:lnTo>
                  <a:lnTo>
                    <a:pt x="712" y="54"/>
                  </a:lnTo>
                  <a:lnTo>
                    <a:pt x="712" y="56"/>
                  </a:lnTo>
                  <a:lnTo>
                    <a:pt x="712" y="56"/>
                  </a:lnTo>
                  <a:lnTo>
                    <a:pt x="720" y="54"/>
                  </a:lnTo>
                  <a:lnTo>
                    <a:pt x="720" y="54"/>
                  </a:lnTo>
                  <a:lnTo>
                    <a:pt x="726" y="56"/>
                  </a:lnTo>
                  <a:lnTo>
                    <a:pt x="732" y="58"/>
                  </a:lnTo>
                  <a:lnTo>
                    <a:pt x="738" y="62"/>
                  </a:lnTo>
                  <a:lnTo>
                    <a:pt x="742" y="68"/>
                  </a:lnTo>
                  <a:lnTo>
                    <a:pt x="742" y="68"/>
                  </a:lnTo>
                  <a:lnTo>
                    <a:pt x="742" y="70"/>
                  </a:lnTo>
                  <a:lnTo>
                    <a:pt x="742" y="74"/>
                  </a:lnTo>
                  <a:lnTo>
                    <a:pt x="742" y="74"/>
                  </a:lnTo>
                  <a:lnTo>
                    <a:pt x="738" y="76"/>
                  </a:lnTo>
                  <a:lnTo>
                    <a:pt x="734" y="80"/>
                  </a:lnTo>
                  <a:lnTo>
                    <a:pt x="730" y="82"/>
                  </a:lnTo>
                  <a:lnTo>
                    <a:pt x="730" y="86"/>
                  </a:lnTo>
                  <a:lnTo>
                    <a:pt x="732" y="88"/>
                  </a:lnTo>
                  <a:lnTo>
                    <a:pt x="732" y="88"/>
                  </a:lnTo>
                  <a:lnTo>
                    <a:pt x="728" y="90"/>
                  </a:lnTo>
                  <a:lnTo>
                    <a:pt x="728" y="90"/>
                  </a:lnTo>
                  <a:lnTo>
                    <a:pt x="724" y="92"/>
                  </a:lnTo>
                  <a:lnTo>
                    <a:pt x="722" y="92"/>
                  </a:lnTo>
                  <a:lnTo>
                    <a:pt x="722" y="94"/>
                  </a:lnTo>
                  <a:lnTo>
                    <a:pt x="722" y="94"/>
                  </a:lnTo>
                  <a:lnTo>
                    <a:pt x="718" y="94"/>
                  </a:lnTo>
                  <a:lnTo>
                    <a:pt x="716" y="94"/>
                  </a:lnTo>
                  <a:lnTo>
                    <a:pt x="710" y="92"/>
                  </a:lnTo>
                  <a:lnTo>
                    <a:pt x="710" y="92"/>
                  </a:lnTo>
                  <a:lnTo>
                    <a:pt x="702" y="92"/>
                  </a:lnTo>
                  <a:lnTo>
                    <a:pt x="700" y="94"/>
                  </a:lnTo>
                  <a:lnTo>
                    <a:pt x="700" y="98"/>
                  </a:lnTo>
                  <a:lnTo>
                    <a:pt x="700" y="98"/>
                  </a:lnTo>
                  <a:lnTo>
                    <a:pt x="700" y="100"/>
                  </a:lnTo>
                  <a:lnTo>
                    <a:pt x="702" y="102"/>
                  </a:lnTo>
                  <a:lnTo>
                    <a:pt x="708" y="102"/>
                  </a:lnTo>
                  <a:lnTo>
                    <a:pt x="708" y="102"/>
                  </a:lnTo>
                  <a:lnTo>
                    <a:pt x="732" y="98"/>
                  </a:lnTo>
                  <a:lnTo>
                    <a:pt x="732" y="98"/>
                  </a:lnTo>
                  <a:lnTo>
                    <a:pt x="742" y="108"/>
                  </a:lnTo>
                  <a:lnTo>
                    <a:pt x="754" y="116"/>
                  </a:lnTo>
                  <a:lnTo>
                    <a:pt x="754" y="116"/>
                  </a:lnTo>
                  <a:lnTo>
                    <a:pt x="772" y="122"/>
                  </a:lnTo>
                  <a:lnTo>
                    <a:pt x="792" y="126"/>
                  </a:lnTo>
                  <a:lnTo>
                    <a:pt x="792" y="126"/>
                  </a:lnTo>
                  <a:lnTo>
                    <a:pt x="788" y="122"/>
                  </a:lnTo>
                  <a:lnTo>
                    <a:pt x="782" y="118"/>
                  </a:lnTo>
                  <a:lnTo>
                    <a:pt x="778" y="114"/>
                  </a:lnTo>
                  <a:lnTo>
                    <a:pt x="774" y="110"/>
                  </a:lnTo>
                  <a:lnTo>
                    <a:pt x="774" y="110"/>
                  </a:lnTo>
                  <a:lnTo>
                    <a:pt x="780" y="110"/>
                  </a:lnTo>
                  <a:lnTo>
                    <a:pt x="784" y="112"/>
                  </a:lnTo>
                  <a:lnTo>
                    <a:pt x="788" y="114"/>
                  </a:lnTo>
                  <a:lnTo>
                    <a:pt x="792" y="116"/>
                  </a:lnTo>
                  <a:lnTo>
                    <a:pt x="792" y="116"/>
                  </a:lnTo>
                  <a:lnTo>
                    <a:pt x="798" y="118"/>
                  </a:lnTo>
                  <a:lnTo>
                    <a:pt x="800" y="118"/>
                  </a:lnTo>
                  <a:lnTo>
                    <a:pt x="800" y="116"/>
                  </a:lnTo>
                  <a:lnTo>
                    <a:pt x="800" y="116"/>
                  </a:lnTo>
                  <a:lnTo>
                    <a:pt x="802" y="110"/>
                  </a:lnTo>
                  <a:lnTo>
                    <a:pt x="802" y="108"/>
                  </a:lnTo>
                  <a:lnTo>
                    <a:pt x="802" y="106"/>
                  </a:lnTo>
                  <a:lnTo>
                    <a:pt x="802" y="106"/>
                  </a:lnTo>
                  <a:lnTo>
                    <a:pt x="796" y="102"/>
                  </a:lnTo>
                  <a:lnTo>
                    <a:pt x="794" y="98"/>
                  </a:lnTo>
                  <a:lnTo>
                    <a:pt x="790" y="96"/>
                  </a:lnTo>
                  <a:lnTo>
                    <a:pt x="790" y="96"/>
                  </a:lnTo>
                  <a:lnTo>
                    <a:pt x="786" y="94"/>
                  </a:lnTo>
                  <a:lnTo>
                    <a:pt x="782" y="92"/>
                  </a:lnTo>
                  <a:lnTo>
                    <a:pt x="780" y="88"/>
                  </a:lnTo>
                  <a:lnTo>
                    <a:pt x="782" y="82"/>
                  </a:lnTo>
                  <a:lnTo>
                    <a:pt x="782" y="82"/>
                  </a:lnTo>
                  <a:lnTo>
                    <a:pt x="782" y="80"/>
                  </a:lnTo>
                  <a:lnTo>
                    <a:pt x="784" y="78"/>
                  </a:lnTo>
                  <a:lnTo>
                    <a:pt x="788" y="80"/>
                  </a:lnTo>
                  <a:lnTo>
                    <a:pt x="792" y="82"/>
                  </a:lnTo>
                  <a:lnTo>
                    <a:pt x="796" y="84"/>
                  </a:lnTo>
                  <a:lnTo>
                    <a:pt x="796" y="84"/>
                  </a:lnTo>
                  <a:lnTo>
                    <a:pt x="798" y="84"/>
                  </a:lnTo>
                  <a:lnTo>
                    <a:pt x="798" y="84"/>
                  </a:lnTo>
                  <a:lnTo>
                    <a:pt x="802" y="92"/>
                  </a:lnTo>
                  <a:lnTo>
                    <a:pt x="806" y="94"/>
                  </a:lnTo>
                  <a:lnTo>
                    <a:pt x="812" y="92"/>
                  </a:lnTo>
                  <a:lnTo>
                    <a:pt x="816" y="88"/>
                  </a:lnTo>
                  <a:lnTo>
                    <a:pt x="816" y="88"/>
                  </a:lnTo>
                  <a:lnTo>
                    <a:pt x="822" y="84"/>
                  </a:lnTo>
                  <a:lnTo>
                    <a:pt x="826" y="80"/>
                  </a:lnTo>
                  <a:lnTo>
                    <a:pt x="826" y="78"/>
                  </a:lnTo>
                  <a:lnTo>
                    <a:pt x="826" y="78"/>
                  </a:lnTo>
                  <a:lnTo>
                    <a:pt x="824" y="76"/>
                  </a:lnTo>
                  <a:lnTo>
                    <a:pt x="822" y="76"/>
                  </a:lnTo>
                  <a:lnTo>
                    <a:pt x="820" y="76"/>
                  </a:lnTo>
                  <a:lnTo>
                    <a:pt x="816" y="76"/>
                  </a:lnTo>
                  <a:lnTo>
                    <a:pt x="816" y="76"/>
                  </a:lnTo>
                  <a:lnTo>
                    <a:pt x="810" y="72"/>
                  </a:lnTo>
                  <a:lnTo>
                    <a:pt x="810" y="72"/>
                  </a:lnTo>
                  <a:lnTo>
                    <a:pt x="802" y="66"/>
                  </a:lnTo>
                  <a:lnTo>
                    <a:pt x="794" y="64"/>
                  </a:lnTo>
                  <a:lnTo>
                    <a:pt x="784" y="62"/>
                  </a:lnTo>
                  <a:lnTo>
                    <a:pt x="776" y="60"/>
                  </a:lnTo>
                  <a:lnTo>
                    <a:pt x="776" y="60"/>
                  </a:lnTo>
                  <a:lnTo>
                    <a:pt x="774" y="54"/>
                  </a:lnTo>
                  <a:lnTo>
                    <a:pt x="774" y="54"/>
                  </a:lnTo>
                  <a:lnTo>
                    <a:pt x="772" y="52"/>
                  </a:lnTo>
                  <a:lnTo>
                    <a:pt x="772" y="52"/>
                  </a:lnTo>
                  <a:lnTo>
                    <a:pt x="772" y="52"/>
                  </a:lnTo>
                  <a:lnTo>
                    <a:pt x="772" y="52"/>
                  </a:lnTo>
                  <a:lnTo>
                    <a:pt x="772" y="52"/>
                  </a:lnTo>
                  <a:lnTo>
                    <a:pt x="772" y="52"/>
                  </a:lnTo>
                  <a:lnTo>
                    <a:pt x="774" y="48"/>
                  </a:lnTo>
                  <a:lnTo>
                    <a:pt x="774" y="48"/>
                  </a:lnTo>
                  <a:lnTo>
                    <a:pt x="770" y="42"/>
                  </a:lnTo>
                  <a:lnTo>
                    <a:pt x="770" y="42"/>
                  </a:lnTo>
                  <a:lnTo>
                    <a:pt x="770" y="42"/>
                  </a:lnTo>
                  <a:lnTo>
                    <a:pt x="774" y="40"/>
                  </a:lnTo>
                  <a:lnTo>
                    <a:pt x="774" y="40"/>
                  </a:lnTo>
                  <a:lnTo>
                    <a:pt x="772" y="38"/>
                  </a:lnTo>
                  <a:lnTo>
                    <a:pt x="768" y="36"/>
                  </a:lnTo>
                  <a:lnTo>
                    <a:pt x="762" y="36"/>
                  </a:lnTo>
                  <a:lnTo>
                    <a:pt x="762" y="36"/>
                  </a:lnTo>
                  <a:lnTo>
                    <a:pt x="756" y="36"/>
                  </a:lnTo>
                  <a:lnTo>
                    <a:pt x="754" y="36"/>
                  </a:lnTo>
                  <a:lnTo>
                    <a:pt x="752" y="32"/>
                  </a:lnTo>
                  <a:lnTo>
                    <a:pt x="752" y="32"/>
                  </a:lnTo>
                  <a:lnTo>
                    <a:pt x="750" y="28"/>
                  </a:lnTo>
                  <a:lnTo>
                    <a:pt x="746" y="26"/>
                  </a:lnTo>
                  <a:lnTo>
                    <a:pt x="742" y="26"/>
                  </a:lnTo>
                  <a:lnTo>
                    <a:pt x="738" y="28"/>
                  </a:lnTo>
                  <a:lnTo>
                    <a:pt x="738" y="28"/>
                  </a:lnTo>
                  <a:lnTo>
                    <a:pt x="734" y="30"/>
                  </a:lnTo>
                  <a:lnTo>
                    <a:pt x="732" y="28"/>
                  </a:lnTo>
                  <a:lnTo>
                    <a:pt x="728" y="26"/>
                  </a:lnTo>
                  <a:lnTo>
                    <a:pt x="724" y="28"/>
                  </a:lnTo>
                  <a:lnTo>
                    <a:pt x="724" y="28"/>
                  </a:lnTo>
                  <a:lnTo>
                    <a:pt x="722" y="20"/>
                  </a:lnTo>
                  <a:lnTo>
                    <a:pt x="718" y="18"/>
                  </a:lnTo>
                  <a:lnTo>
                    <a:pt x="708" y="14"/>
                  </a:lnTo>
                  <a:lnTo>
                    <a:pt x="708" y="14"/>
                  </a:lnTo>
                  <a:lnTo>
                    <a:pt x="706" y="14"/>
                  </a:lnTo>
                  <a:lnTo>
                    <a:pt x="706" y="14"/>
                  </a:lnTo>
                  <a:lnTo>
                    <a:pt x="710" y="12"/>
                  </a:lnTo>
                  <a:lnTo>
                    <a:pt x="710" y="10"/>
                  </a:lnTo>
                  <a:lnTo>
                    <a:pt x="708" y="8"/>
                  </a:lnTo>
                  <a:lnTo>
                    <a:pt x="708" y="8"/>
                  </a:lnTo>
                  <a:lnTo>
                    <a:pt x="700" y="6"/>
                  </a:lnTo>
                  <a:lnTo>
                    <a:pt x="694" y="4"/>
                  </a:lnTo>
                  <a:lnTo>
                    <a:pt x="680" y="6"/>
                  </a:lnTo>
                  <a:lnTo>
                    <a:pt x="680" y="6"/>
                  </a:lnTo>
                  <a:lnTo>
                    <a:pt x="678" y="6"/>
                  </a:lnTo>
                  <a:lnTo>
                    <a:pt x="678" y="8"/>
                  </a:lnTo>
                  <a:lnTo>
                    <a:pt x="680" y="10"/>
                  </a:lnTo>
                  <a:lnTo>
                    <a:pt x="680" y="10"/>
                  </a:lnTo>
                  <a:lnTo>
                    <a:pt x="672" y="6"/>
                  </a:lnTo>
                  <a:lnTo>
                    <a:pt x="666" y="4"/>
                  </a:lnTo>
                  <a:lnTo>
                    <a:pt x="658" y="6"/>
                  </a:lnTo>
                  <a:lnTo>
                    <a:pt x="650" y="8"/>
                  </a:lnTo>
                  <a:lnTo>
                    <a:pt x="650" y="8"/>
                  </a:lnTo>
                  <a:lnTo>
                    <a:pt x="646" y="10"/>
                  </a:lnTo>
                  <a:lnTo>
                    <a:pt x="644" y="14"/>
                  </a:lnTo>
                  <a:lnTo>
                    <a:pt x="640" y="24"/>
                  </a:lnTo>
                  <a:lnTo>
                    <a:pt x="640" y="24"/>
                  </a:lnTo>
                  <a:lnTo>
                    <a:pt x="644" y="24"/>
                  </a:lnTo>
                  <a:lnTo>
                    <a:pt x="646" y="26"/>
                  </a:lnTo>
                  <a:lnTo>
                    <a:pt x="646" y="26"/>
                  </a:lnTo>
                  <a:lnTo>
                    <a:pt x="648" y="30"/>
                  </a:lnTo>
                  <a:lnTo>
                    <a:pt x="646" y="32"/>
                  </a:lnTo>
                  <a:lnTo>
                    <a:pt x="646" y="32"/>
                  </a:lnTo>
                  <a:lnTo>
                    <a:pt x="642" y="32"/>
                  </a:lnTo>
                  <a:lnTo>
                    <a:pt x="642" y="30"/>
                  </a:lnTo>
                  <a:lnTo>
                    <a:pt x="642" y="28"/>
                  </a:lnTo>
                  <a:lnTo>
                    <a:pt x="640" y="26"/>
                  </a:lnTo>
                  <a:lnTo>
                    <a:pt x="640" y="26"/>
                  </a:lnTo>
                  <a:lnTo>
                    <a:pt x="634" y="20"/>
                  </a:lnTo>
                  <a:lnTo>
                    <a:pt x="632" y="16"/>
                  </a:lnTo>
                  <a:lnTo>
                    <a:pt x="634" y="10"/>
                  </a:lnTo>
                  <a:lnTo>
                    <a:pt x="642" y="4"/>
                  </a:lnTo>
                  <a:lnTo>
                    <a:pt x="642" y="4"/>
                  </a:lnTo>
                  <a:lnTo>
                    <a:pt x="636" y="2"/>
                  </a:lnTo>
                  <a:lnTo>
                    <a:pt x="630" y="2"/>
                  </a:lnTo>
                  <a:lnTo>
                    <a:pt x="620" y="6"/>
                  </a:lnTo>
                  <a:lnTo>
                    <a:pt x="620" y="6"/>
                  </a:lnTo>
                  <a:lnTo>
                    <a:pt x="614" y="10"/>
                  </a:lnTo>
                  <a:lnTo>
                    <a:pt x="610" y="14"/>
                  </a:lnTo>
                  <a:lnTo>
                    <a:pt x="606" y="20"/>
                  </a:lnTo>
                  <a:lnTo>
                    <a:pt x="606" y="26"/>
                  </a:lnTo>
                  <a:lnTo>
                    <a:pt x="606" y="26"/>
                  </a:lnTo>
                  <a:lnTo>
                    <a:pt x="608" y="30"/>
                  </a:lnTo>
                  <a:lnTo>
                    <a:pt x="612" y="30"/>
                  </a:lnTo>
                  <a:lnTo>
                    <a:pt x="618" y="30"/>
                  </a:lnTo>
                  <a:lnTo>
                    <a:pt x="622" y="30"/>
                  </a:lnTo>
                  <a:lnTo>
                    <a:pt x="622" y="30"/>
                  </a:lnTo>
                  <a:lnTo>
                    <a:pt x="620" y="32"/>
                  </a:lnTo>
                  <a:lnTo>
                    <a:pt x="618" y="32"/>
                  </a:lnTo>
                  <a:lnTo>
                    <a:pt x="618" y="32"/>
                  </a:lnTo>
                  <a:lnTo>
                    <a:pt x="612" y="32"/>
                  </a:lnTo>
                  <a:lnTo>
                    <a:pt x="612" y="32"/>
                  </a:lnTo>
                  <a:lnTo>
                    <a:pt x="612" y="34"/>
                  </a:lnTo>
                  <a:lnTo>
                    <a:pt x="614" y="36"/>
                  </a:lnTo>
                  <a:lnTo>
                    <a:pt x="616" y="38"/>
                  </a:lnTo>
                  <a:lnTo>
                    <a:pt x="616" y="38"/>
                  </a:lnTo>
                  <a:lnTo>
                    <a:pt x="622" y="40"/>
                  </a:lnTo>
                  <a:lnTo>
                    <a:pt x="626" y="40"/>
                  </a:lnTo>
                  <a:lnTo>
                    <a:pt x="632" y="40"/>
                  </a:lnTo>
                  <a:lnTo>
                    <a:pt x="638" y="42"/>
                  </a:lnTo>
                  <a:lnTo>
                    <a:pt x="638" y="42"/>
                  </a:lnTo>
                  <a:lnTo>
                    <a:pt x="640" y="48"/>
                  </a:lnTo>
                  <a:lnTo>
                    <a:pt x="640" y="50"/>
                  </a:lnTo>
                  <a:lnTo>
                    <a:pt x="642" y="52"/>
                  </a:lnTo>
                  <a:lnTo>
                    <a:pt x="642" y="52"/>
                  </a:lnTo>
                  <a:lnTo>
                    <a:pt x="646" y="54"/>
                  </a:lnTo>
                  <a:lnTo>
                    <a:pt x="646" y="54"/>
                  </a:lnTo>
                  <a:lnTo>
                    <a:pt x="644" y="56"/>
                  </a:lnTo>
                  <a:lnTo>
                    <a:pt x="644" y="56"/>
                  </a:lnTo>
                  <a:lnTo>
                    <a:pt x="640" y="58"/>
                  </a:lnTo>
                  <a:lnTo>
                    <a:pt x="638" y="60"/>
                  </a:lnTo>
                  <a:lnTo>
                    <a:pt x="632" y="66"/>
                  </a:lnTo>
                  <a:lnTo>
                    <a:pt x="632" y="66"/>
                  </a:lnTo>
                  <a:lnTo>
                    <a:pt x="630" y="70"/>
                  </a:lnTo>
                  <a:lnTo>
                    <a:pt x="628" y="72"/>
                  </a:lnTo>
                  <a:lnTo>
                    <a:pt x="626" y="70"/>
                  </a:lnTo>
                  <a:lnTo>
                    <a:pt x="626" y="70"/>
                  </a:lnTo>
                  <a:lnTo>
                    <a:pt x="620" y="68"/>
                  </a:lnTo>
                  <a:lnTo>
                    <a:pt x="618" y="64"/>
                  </a:lnTo>
                  <a:lnTo>
                    <a:pt x="620" y="60"/>
                  </a:lnTo>
                  <a:lnTo>
                    <a:pt x="620" y="60"/>
                  </a:lnTo>
                  <a:lnTo>
                    <a:pt x="622" y="58"/>
                  </a:lnTo>
                  <a:lnTo>
                    <a:pt x="620" y="56"/>
                  </a:lnTo>
                  <a:lnTo>
                    <a:pt x="616" y="54"/>
                  </a:lnTo>
                  <a:lnTo>
                    <a:pt x="616" y="54"/>
                  </a:lnTo>
                  <a:lnTo>
                    <a:pt x="612" y="52"/>
                  </a:lnTo>
                  <a:lnTo>
                    <a:pt x="610" y="52"/>
                  </a:lnTo>
                  <a:lnTo>
                    <a:pt x="608" y="54"/>
                  </a:lnTo>
                  <a:lnTo>
                    <a:pt x="608" y="54"/>
                  </a:lnTo>
                  <a:lnTo>
                    <a:pt x="606" y="58"/>
                  </a:lnTo>
                  <a:lnTo>
                    <a:pt x="602" y="60"/>
                  </a:lnTo>
                  <a:lnTo>
                    <a:pt x="602" y="60"/>
                  </a:lnTo>
                  <a:lnTo>
                    <a:pt x="598" y="52"/>
                  </a:lnTo>
                  <a:lnTo>
                    <a:pt x="594" y="48"/>
                  </a:lnTo>
                  <a:lnTo>
                    <a:pt x="588" y="48"/>
                  </a:lnTo>
                  <a:lnTo>
                    <a:pt x="588" y="48"/>
                  </a:lnTo>
                  <a:lnTo>
                    <a:pt x="586" y="46"/>
                  </a:lnTo>
                  <a:lnTo>
                    <a:pt x="586" y="44"/>
                  </a:lnTo>
                  <a:lnTo>
                    <a:pt x="586" y="44"/>
                  </a:lnTo>
                  <a:lnTo>
                    <a:pt x="586" y="36"/>
                  </a:lnTo>
                  <a:lnTo>
                    <a:pt x="584" y="32"/>
                  </a:lnTo>
                  <a:lnTo>
                    <a:pt x="578" y="28"/>
                  </a:lnTo>
                  <a:lnTo>
                    <a:pt x="570" y="24"/>
                  </a:lnTo>
                  <a:lnTo>
                    <a:pt x="570" y="24"/>
                  </a:lnTo>
                  <a:lnTo>
                    <a:pt x="576" y="18"/>
                  </a:lnTo>
                  <a:lnTo>
                    <a:pt x="578" y="14"/>
                  </a:lnTo>
                  <a:lnTo>
                    <a:pt x="580" y="14"/>
                  </a:lnTo>
                  <a:lnTo>
                    <a:pt x="580" y="14"/>
                  </a:lnTo>
                  <a:lnTo>
                    <a:pt x="588" y="14"/>
                  </a:lnTo>
                  <a:lnTo>
                    <a:pt x="592" y="12"/>
                  </a:lnTo>
                  <a:lnTo>
                    <a:pt x="602" y="2"/>
                  </a:lnTo>
                  <a:lnTo>
                    <a:pt x="602" y="2"/>
                  </a:lnTo>
                  <a:lnTo>
                    <a:pt x="578" y="0"/>
                  </a:lnTo>
                  <a:lnTo>
                    <a:pt x="578" y="0"/>
                  </a:lnTo>
                  <a:lnTo>
                    <a:pt x="568" y="0"/>
                  </a:lnTo>
                  <a:lnTo>
                    <a:pt x="564" y="4"/>
                  </a:lnTo>
                  <a:lnTo>
                    <a:pt x="562" y="8"/>
                  </a:lnTo>
                  <a:lnTo>
                    <a:pt x="566" y="18"/>
                  </a:lnTo>
                  <a:lnTo>
                    <a:pt x="566" y="18"/>
                  </a:lnTo>
                  <a:lnTo>
                    <a:pt x="566" y="24"/>
                  </a:lnTo>
                  <a:lnTo>
                    <a:pt x="566" y="24"/>
                  </a:lnTo>
                  <a:lnTo>
                    <a:pt x="560" y="28"/>
                  </a:lnTo>
                  <a:lnTo>
                    <a:pt x="556" y="32"/>
                  </a:lnTo>
                  <a:lnTo>
                    <a:pt x="556" y="38"/>
                  </a:lnTo>
                  <a:lnTo>
                    <a:pt x="558" y="44"/>
                  </a:lnTo>
                  <a:lnTo>
                    <a:pt x="558" y="44"/>
                  </a:lnTo>
                  <a:lnTo>
                    <a:pt x="568" y="46"/>
                  </a:lnTo>
                  <a:lnTo>
                    <a:pt x="572" y="50"/>
                  </a:lnTo>
                  <a:lnTo>
                    <a:pt x="576" y="54"/>
                  </a:lnTo>
                  <a:lnTo>
                    <a:pt x="576" y="54"/>
                  </a:lnTo>
                  <a:lnTo>
                    <a:pt x="576" y="56"/>
                  </a:lnTo>
                  <a:lnTo>
                    <a:pt x="574" y="60"/>
                  </a:lnTo>
                  <a:lnTo>
                    <a:pt x="574" y="60"/>
                  </a:lnTo>
                  <a:lnTo>
                    <a:pt x="568" y="64"/>
                  </a:lnTo>
                  <a:lnTo>
                    <a:pt x="564" y="66"/>
                  </a:lnTo>
                  <a:lnTo>
                    <a:pt x="562" y="70"/>
                  </a:lnTo>
                  <a:lnTo>
                    <a:pt x="562" y="70"/>
                  </a:lnTo>
                  <a:lnTo>
                    <a:pt x="562" y="72"/>
                  </a:lnTo>
                  <a:lnTo>
                    <a:pt x="558" y="72"/>
                  </a:lnTo>
                  <a:lnTo>
                    <a:pt x="558" y="72"/>
                  </a:lnTo>
                  <a:lnTo>
                    <a:pt x="556" y="70"/>
                  </a:lnTo>
                  <a:lnTo>
                    <a:pt x="556" y="68"/>
                  </a:lnTo>
                  <a:lnTo>
                    <a:pt x="556" y="64"/>
                  </a:lnTo>
                  <a:lnTo>
                    <a:pt x="556" y="64"/>
                  </a:lnTo>
                  <a:lnTo>
                    <a:pt x="558" y="64"/>
                  </a:lnTo>
                  <a:lnTo>
                    <a:pt x="558" y="64"/>
                  </a:lnTo>
                  <a:lnTo>
                    <a:pt x="556" y="62"/>
                  </a:lnTo>
                  <a:lnTo>
                    <a:pt x="556" y="62"/>
                  </a:lnTo>
                  <a:lnTo>
                    <a:pt x="554" y="62"/>
                  </a:lnTo>
                  <a:lnTo>
                    <a:pt x="552" y="62"/>
                  </a:lnTo>
                  <a:lnTo>
                    <a:pt x="552" y="60"/>
                  </a:lnTo>
                  <a:lnTo>
                    <a:pt x="552" y="60"/>
                  </a:lnTo>
                  <a:lnTo>
                    <a:pt x="562" y="56"/>
                  </a:lnTo>
                  <a:lnTo>
                    <a:pt x="562" y="56"/>
                  </a:lnTo>
                  <a:lnTo>
                    <a:pt x="556" y="50"/>
                  </a:lnTo>
                  <a:lnTo>
                    <a:pt x="550" y="48"/>
                  </a:lnTo>
                  <a:lnTo>
                    <a:pt x="550" y="48"/>
                  </a:lnTo>
                  <a:lnTo>
                    <a:pt x="548" y="46"/>
                  </a:lnTo>
                  <a:lnTo>
                    <a:pt x="544" y="44"/>
                  </a:lnTo>
                  <a:lnTo>
                    <a:pt x="540" y="48"/>
                  </a:lnTo>
                  <a:lnTo>
                    <a:pt x="536" y="52"/>
                  </a:lnTo>
                  <a:lnTo>
                    <a:pt x="534" y="52"/>
                  </a:lnTo>
                  <a:lnTo>
                    <a:pt x="530" y="52"/>
                  </a:lnTo>
                  <a:lnTo>
                    <a:pt x="530" y="52"/>
                  </a:lnTo>
                  <a:lnTo>
                    <a:pt x="538" y="54"/>
                  </a:lnTo>
                  <a:lnTo>
                    <a:pt x="542" y="56"/>
                  </a:lnTo>
                  <a:lnTo>
                    <a:pt x="544" y="60"/>
                  </a:lnTo>
                  <a:lnTo>
                    <a:pt x="544" y="60"/>
                  </a:lnTo>
                  <a:lnTo>
                    <a:pt x="542" y="60"/>
                  </a:lnTo>
                  <a:lnTo>
                    <a:pt x="540" y="62"/>
                  </a:lnTo>
                  <a:lnTo>
                    <a:pt x="538" y="66"/>
                  </a:lnTo>
                  <a:lnTo>
                    <a:pt x="538" y="66"/>
                  </a:lnTo>
                  <a:lnTo>
                    <a:pt x="510" y="66"/>
                  </a:lnTo>
                  <a:lnTo>
                    <a:pt x="498" y="64"/>
                  </a:lnTo>
                  <a:lnTo>
                    <a:pt x="484" y="60"/>
                  </a:lnTo>
                  <a:lnTo>
                    <a:pt x="484" y="60"/>
                  </a:lnTo>
                  <a:lnTo>
                    <a:pt x="482" y="56"/>
                  </a:lnTo>
                  <a:lnTo>
                    <a:pt x="480" y="54"/>
                  </a:lnTo>
                  <a:lnTo>
                    <a:pt x="474" y="56"/>
                  </a:lnTo>
                  <a:lnTo>
                    <a:pt x="474" y="56"/>
                  </a:lnTo>
                  <a:lnTo>
                    <a:pt x="464" y="58"/>
                  </a:lnTo>
                  <a:lnTo>
                    <a:pt x="464" y="58"/>
                  </a:lnTo>
                  <a:lnTo>
                    <a:pt x="462" y="58"/>
                  </a:lnTo>
                  <a:lnTo>
                    <a:pt x="462" y="60"/>
                  </a:lnTo>
                  <a:lnTo>
                    <a:pt x="462" y="60"/>
                  </a:lnTo>
                  <a:lnTo>
                    <a:pt x="466" y="62"/>
                  </a:lnTo>
                  <a:lnTo>
                    <a:pt x="466" y="62"/>
                  </a:lnTo>
                  <a:lnTo>
                    <a:pt x="468" y="64"/>
                  </a:lnTo>
                  <a:lnTo>
                    <a:pt x="468" y="64"/>
                  </a:lnTo>
                  <a:lnTo>
                    <a:pt x="468" y="68"/>
                  </a:lnTo>
                  <a:lnTo>
                    <a:pt x="468" y="68"/>
                  </a:lnTo>
                  <a:lnTo>
                    <a:pt x="464" y="72"/>
                  </a:lnTo>
                  <a:lnTo>
                    <a:pt x="464" y="72"/>
                  </a:lnTo>
                  <a:lnTo>
                    <a:pt x="452" y="66"/>
                  </a:lnTo>
                  <a:lnTo>
                    <a:pt x="446" y="66"/>
                  </a:lnTo>
                  <a:lnTo>
                    <a:pt x="440" y="66"/>
                  </a:lnTo>
                  <a:lnTo>
                    <a:pt x="440" y="66"/>
                  </a:lnTo>
                  <a:lnTo>
                    <a:pt x="424" y="68"/>
                  </a:lnTo>
                  <a:lnTo>
                    <a:pt x="408" y="66"/>
                  </a:lnTo>
                  <a:lnTo>
                    <a:pt x="408" y="66"/>
                  </a:lnTo>
                  <a:lnTo>
                    <a:pt x="410" y="62"/>
                  </a:lnTo>
                  <a:lnTo>
                    <a:pt x="412" y="62"/>
                  </a:lnTo>
                  <a:lnTo>
                    <a:pt x="414" y="60"/>
                  </a:lnTo>
                  <a:lnTo>
                    <a:pt x="416" y="60"/>
                  </a:lnTo>
                  <a:lnTo>
                    <a:pt x="416" y="60"/>
                  </a:lnTo>
                  <a:lnTo>
                    <a:pt x="412" y="56"/>
                  </a:lnTo>
                  <a:lnTo>
                    <a:pt x="406" y="54"/>
                  </a:lnTo>
                  <a:lnTo>
                    <a:pt x="406" y="54"/>
                  </a:lnTo>
                  <a:lnTo>
                    <a:pt x="398" y="54"/>
                  </a:lnTo>
                  <a:lnTo>
                    <a:pt x="390" y="54"/>
                  </a:lnTo>
                  <a:lnTo>
                    <a:pt x="374" y="50"/>
                  </a:lnTo>
                  <a:lnTo>
                    <a:pt x="374" y="50"/>
                  </a:lnTo>
                  <a:lnTo>
                    <a:pt x="358" y="46"/>
                  </a:lnTo>
                  <a:lnTo>
                    <a:pt x="350" y="46"/>
                  </a:lnTo>
                  <a:lnTo>
                    <a:pt x="348" y="46"/>
                  </a:lnTo>
                  <a:lnTo>
                    <a:pt x="344" y="50"/>
                  </a:lnTo>
                  <a:lnTo>
                    <a:pt x="344" y="50"/>
                  </a:lnTo>
                  <a:lnTo>
                    <a:pt x="340" y="50"/>
                  </a:lnTo>
                  <a:lnTo>
                    <a:pt x="338" y="48"/>
                  </a:lnTo>
                  <a:lnTo>
                    <a:pt x="338" y="48"/>
                  </a:lnTo>
                  <a:lnTo>
                    <a:pt x="336" y="44"/>
                  </a:lnTo>
                  <a:lnTo>
                    <a:pt x="334" y="44"/>
                  </a:lnTo>
                  <a:lnTo>
                    <a:pt x="330" y="48"/>
                  </a:lnTo>
                  <a:lnTo>
                    <a:pt x="330" y="48"/>
                  </a:lnTo>
                  <a:lnTo>
                    <a:pt x="326" y="50"/>
                  </a:lnTo>
                  <a:lnTo>
                    <a:pt x="324" y="48"/>
                  </a:lnTo>
                  <a:lnTo>
                    <a:pt x="324" y="48"/>
                  </a:lnTo>
                  <a:lnTo>
                    <a:pt x="318" y="44"/>
                  </a:lnTo>
                  <a:lnTo>
                    <a:pt x="314" y="42"/>
                  </a:lnTo>
                  <a:lnTo>
                    <a:pt x="308" y="42"/>
                  </a:lnTo>
                  <a:lnTo>
                    <a:pt x="302" y="46"/>
                  </a:lnTo>
                  <a:lnTo>
                    <a:pt x="302" y="46"/>
                  </a:lnTo>
                  <a:lnTo>
                    <a:pt x="296" y="44"/>
                  </a:lnTo>
                  <a:lnTo>
                    <a:pt x="296" y="44"/>
                  </a:lnTo>
                  <a:lnTo>
                    <a:pt x="294" y="48"/>
                  </a:lnTo>
                  <a:lnTo>
                    <a:pt x="290" y="48"/>
                  </a:lnTo>
                  <a:lnTo>
                    <a:pt x="290" y="48"/>
                  </a:lnTo>
                  <a:lnTo>
                    <a:pt x="286" y="46"/>
                  </a:lnTo>
                  <a:lnTo>
                    <a:pt x="286" y="46"/>
                  </a:lnTo>
                  <a:lnTo>
                    <a:pt x="286" y="46"/>
                  </a:lnTo>
                  <a:lnTo>
                    <a:pt x="286" y="46"/>
                  </a:lnTo>
                  <a:lnTo>
                    <a:pt x="280" y="46"/>
                  </a:lnTo>
                  <a:lnTo>
                    <a:pt x="278" y="44"/>
                  </a:lnTo>
                  <a:lnTo>
                    <a:pt x="274" y="46"/>
                  </a:lnTo>
                  <a:lnTo>
                    <a:pt x="274" y="46"/>
                  </a:lnTo>
                  <a:lnTo>
                    <a:pt x="268" y="48"/>
                  </a:lnTo>
                  <a:lnTo>
                    <a:pt x="264" y="48"/>
                  </a:lnTo>
                  <a:lnTo>
                    <a:pt x="258" y="48"/>
                  </a:lnTo>
                  <a:lnTo>
                    <a:pt x="254" y="50"/>
                  </a:lnTo>
                  <a:lnTo>
                    <a:pt x="254" y="50"/>
                  </a:lnTo>
                  <a:lnTo>
                    <a:pt x="246" y="54"/>
                  </a:lnTo>
                  <a:lnTo>
                    <a:pt x="238" y="54"/>
                  </a:lnTo>
                  <a:lnTo>
                    <a:pt x="224" y="50"/>
                  </a:lnTo>
                  <a:lnTo>
                    <a:pt x="224" y="50"/>
                  </a:lnTo>
                  <a:lnTo>
                    <a:pt x="202" y="46"/>
                  </a:lnTo>
                  <a:lnTo>
                    <a:pt x="192" y="44"/>
                  </a:lnTo>
                  <a:lnTo>
                    <a:pt x="180" y="42"/>
                  </a:lnTo>
                  <a:lnTo>
                    <a:pt x="180" y="42"/>
                  </a:lnTo>
                  <a:lnTo>
                    <a:pt x="166" y="42"/>
                  </a:lnTo>
                  <a:lnTo>
                    <a:pt x="152" y="42"/>
                  </a:lnTo>
                  <a:lnTo>
                    <a:pt x="124" y="38"/>
                  </a:lnTo>
                  <a:lnTo>
                    <a:pt x="124" y="38"/>
                  </a:lnTo>
                  <a:lnTo>
                    <a:pt x="96" y="32"/>
                  </a:lnTo>
                  <a:lnTo>
                    <a:pt x="82" y="32"/>
                  </a:lnTo>
                  <a:lnTo>
                    <a:pt x="68" y="36"/>
                  </a:lnTo>
                  <a:lnTo>
                    <a:pt x="68" y="36"/>
                  </a:lnTo>
                  <a:lnTo>
                    <a:pt x="52" y="38"/>
                  </a:lnTo>
                  <a:lnTo>
                    <a:pt x="44" y="40"/>
                  </a:lnTo>
                  <a:lnTo>
                    <a:pt x="38" y="46"/>
                  </a:lnTo>
                  <a:lnTo>
                    <a:pt x="38" y="46"/>
                  </a:lnTo>
                  <a:lnTo>
                    <a:pt x="34" y="50"/>
                  </a:lnTo>
                  <a:lnTo>
                    <a:pt x="30" y="52"/>
                  </a:lnTo>
                  <a:lnTo>
                    <a:pt x="24" y="54"/>
                  </a:lnTo>
                  <a:lnTo>
                    <a:pt x="18" y="54"/>
                  </a:lnTo>
                  <a:lnTo>
                    <a:pt x="18" y="54"/>
                  </a:lnTo>
                  <a:lnTo>
                    <a:pt x="14" y="56"/>
                  </a:lnTo>
                  <a:lnTo>
                    <a:pt x="12" y="56"/>
                  </a:lnTo>
                  <a:lnTo>
                    <a:pt x="12" y="58"/>
                  </a:lnTo>
                  <a:lnTo>
                    <a:pt x="12" y="58"/>
                  </a:lnTo>
                  <a:lnTo>
                    <a:pt x="12" y="60"/>
                  </a:lnTo>
                  <a:lnTo>
                    <a:pt x="12" y="62"/>
                  </a:lnTo>
                  <a:lnTo>
                    <a:pt x="16" y="62"/>
                  </a:lnTo>
                  <a:lnTo>
                    <a:pt x="16" y="62"/>
                  </a:lnTo>
                  <a:lnTo>
                    <a:pt x="50" y="78"/>
                  </a:lnTo>
                  <a:lnTo>
                    <a:pt x="50" y="78"/>
                  </a:lnTo>
                  <a:lnTo>
                    <a:pt x="46" y="84"/>
                  </a:lnTo>
                  <a:lnTo>
                    <a:pt x="40" y="86"/>
                  </a:lnTo>
                  <a:lnTo>
                    <a:pt x="34" y="84"/>
                  </a:lnTo>
                  <a:lnTo>
                    <a:pt x="30" y="82"/>
                  </a:lnTo>
                  <a:lnTo>
                    <a:pt x="30" y="82"/>
                  </a:lnTo>
                  <a:lnTo>
                    <a:pt x="26" y="80"/>
                  </a:lnTo>
                  <a:lnTo>
                    <a:pt x="22" y="80"/>
                  </a:lnTo>
                  <a:lnTo>
                    <a:pt x="22" y="80"/>
                  </a:lnTo>
                  <a:lnTo>
                    <a:pt x="0" y="88"/>
                  </a:lnTo>
                  <a:lnTo>
                    <a:pt x="0" y="88"/>
                  </a:lnTo>
                  <a:lnTo>
                    <a:pt x="6" y="90"/>
                  </a:lnTo>
                  <a:lnTo>
                    <a:pt x="8" y="94"/>
                  </a:lnTo>
                  <a:lnTo>
                    <a:pt x="10" y="98"/>
                  </a:lnTo>
                  <a:lnTo>
                    <a:pt x="14" y="100"/>
                  </a:lnTo>
                  <a:lnTo>
                    <a:pt x="14" y="100"/>
                  </a:lnTo>
                  <a:lnTo>
                    <a:pt x="30" y="100"/>
                  </a:lnTo>
                  <a:lnTo>
                    <a:pt x="44" y="98"/>
                  </a:lnTo>
                  <a:lnTo>
                    <a:pt x="44" y="98"/>
                  </a:lnTo>
                  <a:lnTo>
                    <a:pt x="48" y="96"/>
                  </a:lnTo>
                  <a:lnTo>
                    <a:pt x="50" y="96"/>
                  </a:lnTo>
                  <a:lnTo>
                    <a:pt x="52" y="100"/>
                  </a:lnTo>
                  <a:lnTo>
                    <a:pt x="52" y="100"/>
                  </a:lnTo>
                  <a:lnTo>
                    <a:pt x="52" y="108"/>
                  </a:lnTo>
                  <a:lnTo>
                    <a:pt x="52" y="110"/>
                  </a:lnTo>
                  <a:lnTo>
                    <a:pt x="46" y="112"/>
                  </a:lnTo>
                  <a:lnTo>
                    <a:pt x="46" y="112"/>
                  </a:lnTo>
                  <a:lnTo>
                    <a:pt x="36" y="114"/>
                  </a:lnTo>
                  <a:lnTo>
                    <a:pt x="24" y="116"/>
                  </a:lnTo>
                  <a:lnTo>
                    <a:pt x="24" y="116"/>
                  </a:lnTo>
                  <a:lnTo>
                    <a:pt x="22" y="118"/>
                  </a:lnTo>
                  <a:lnTo>
                    <a:pt x="18" y="122"/>
                  </a:lnTo>
                  <a:lnTo>
                    <a:pt x="14" y="130"/>
                  </a:lnTo>
                  <a:lnTo>
                    <a:pt x="14" y="130"/>
                  </a:lnTo>
                  <a:lnTo>
                    <a:pt x="18" y="134"/>
                  </a:lnTo>
                  <a:lnTo>
                    <a:pt x="20" y="140"/>
                  </a:lnTo>
                  <a:lnTo>
                    <a:pt x="22" y="144"/>
                  </a:lnTo>
                  <a:lnTo>
                    <a:pt x="28" y="146"/>
                  </a:lnTo>
                  <a:lnTo>
                    <a:pt x="28" y="146"/>
                  </a:lnTo>
                  <a:lnTo>
                    <a:pt x="40" y="148"/>
                  </a:lnTo>
                  <a:lnTo>
                    <a:pt x="46" y="152"/>
                  </a:lnTo>
                  <a:lnTo>
                    <a:pt x="46" y="154"/>
                  </a:lnTo>
                  <a:lnTo>
                    <a:pt x="48" y="160"/>
                  </a:lnTo>
                  <a:lnTo>
                    <a:pt x="48" y="160"/>
                  </a:lnTo>
                  <a:lnTo>
                    <a:pt x="48" y="160"/>
                  </a:lnTo>
                  <a:lnTo>
                    <a:pt x="48" y="160"/>
                  </a:lnTo>
                  <a:lnTo>
                    <a:pt x="52" y="158"/>
                  </a:lnTo>
                  <a:lnTo>
                    <a:pt x="56" y="158"/>
                  </a:lnTo>
                  <a:lnTo>
                    <a:pt x="66" y="160"/>
                  </a:lnTo>
                  <a:lnTo>
                    <a:pt x="74" y="160"/>
                  </a:lnTo>
                  <a:lnTo>
                    <a:pt x="78" y="160"/>
                  </a:lnTo>
                  <a:lnTo>
                    <a:pt x="82" y="158"/>
                  </a:lnTo>
                  <a:lnTo>
                    <a:pt x="82" y="158"/>
                  </a:lnTo>
                  <a:lnTo>
                    <a:pt x="80" y="166"/>
                  </a:lnTo>
                  <a:lnTo>
                    <a:pt x="74" y="174"/>
                  </a:lnTo>
                  <a:lnTo>
                    <a:pt x="68" y="180"/>
                  </a:lnTo>
                  <a:lnTo>
                    <a:pt x="60" y="184"/>
                  </a:lnTo>
                  <a:lnTo>
                    <a:pt x="60" y="184"/>
                  </a:lnTo>
                  <a:lnTo>
                    <a:pt x="58" y="186"/>
                  </a:lnTo>
                  <a:lnTo>
                    <a:pt x="56" y="188"/>
                  </a:lnTo>
                  <a:lnTo>
                    <a:pt x="56" y="190"/>
                  </a:lnTo>
                  <a:lnTo>
                    <a:pt x="56" y="190"/>
                  </a:lnTo>
                  <a:lnTo>
                    <a:pt x="58" y="190"/>
                  </a:lnTo>
                  <a:lnTo>
                    <a:pt x="60" y="190"/>
                  </a:lnTo>
                  <a:lnTo>
                    <a:pt x="64" y="190"/>
                  </a:lnTo>
                  <a:lnTo>
                    <a:pt x="64" y="190"/>
                  </a:lnTo>
                  <a:lnTo>
                    <a:pt x="70" y="188"/>
                  </a:lnTo>
                  <a:lnTo>
                    <a:pt x="70" y="188"/>
                  </a:lnTo>
                  <a:lnTo>
                    <a:pt x="98" y="168"/>
                  </a:lnTo>
                  <a:lnTo>
                    <a:pt x="98" y="168"/>
                  </a:lnTo>
                  <a:lnTo>
                    <a:pt x="104" y="164"/>
                  </a:lnTo>
                  <a:lnTo>
                    <a:pt x="106" y="160"/>
                  </a:lnTo>
                  <a:lnTo>
                    <a:pt x="106" y="156"/>
                  </a:lnTo>
                  <a:lnTo>
                    <a:pt x="106" y="156"/>
                  </a:lnTo>
                  <a:lnTo>
                    <a:pt x="106" y="154"/>
                  </a:lnTo>
                  <a:lnTo>
                    <a:pt x="106" y="154"/>
                  </a:lnTo>
                  <a:lnTo>
                    <a:pt x="112" y="150"/>
                  </a:lnTo>
                  <a:lnTo>
                    <a:pt x="118" y="144"/>
                  </a:lnTo>
                  <a:lnTo>
                    <a:pt x="122" y="140"/>
                  </a:lnTo>
                  <a:lnTo>
                    <a:pt x="128" y="136"/>
                  </a:lnTo>
                  <a:lnTo>
                    <a:pt x="128" y="136"/>
                  </a:lnTo>
                  <a:lnTo>
                    <a:pt x="130" y="138"/>
                  </a:lnTo>
                  <a:lnTo>
                    <a:pt x="130" y="138"/>
                  </a:lnTo>
                  <a:lnTo>
                    <a:pt x="128" y="140"/>
                  </a:lnTo>
                  <a:lnTo>
                    <a:pt x="128" y="142"/>
                  </a:lnTo>
                  <a:lnTo>
                    <a:pt x="126" y="146"/>
                  </a:lnTo>
                  <a:lnTo>
                    <a:pt x="126" y="146"/>
                  </a:lnTo>
                  <a:lnTo>
                    <a:pt x="124" y="148"/>
                  </a:lnTo>
                  <a:lnTo>
                    <a:pt x="124" y="150"/>
                  </a:lnTo>
                  <a:lnTo>
                    <a:pt x="126" y="152"/>
                  </a:lnTo>
                  <a:lnTo>
                    <a:pt x="124" y="156"/>
                  </a:lnTo>
                  <a:lnTo>
                    <a:pt x="124" y="156"/>
                  </a:lnTo>
                  <a:lnTo>
                    <a:pt x="128" y="156"/>
                  </a:lnTo>
                  <a:lnTo>
                    <a:pt x="128" y="154"/>
                  </a:lnTo>
                  <a:lnTo>
                    <a:pt x="130" y="152"/>
                  </a:lnTo>
                  <a:lnTo>
                    <a:pt x="132" y="150"/>
                  </a:lnTo>
                  <a:lnTo>
                    <a:pt x="132" y="150"/>
                  </a:lnTo>
                  <a:lnTo>
                    <a:pt x="142" y="148"/>
                  </a:lnTo>
                  <a:lnTo>
                    <a:pt x="148" y="146"/>
                  </a:lnTo>
                  <a:lnTo>
                    <a:pt x="150" y="142"/>
                  </a:lnTo>
                  <a:lnTo>
                    <a:pt x="150" y="142"/>
                  </a:lnTo>
                  <a:lnTo>
                    <a:pt x="152" y="138"/>
                  </a:lnTo>
                  <a:lnTo>
                    <a:pt x="152" y="136"/>
                  </a:lnTo>
                  <a:lnTo>
                    <a:pt x="160" y="138"/>
                  </a:lnTo>
                  <a:lnTo>
                    <a:pt x="160" y="138"/>
                  </a:lnTo>
                  <a:lnTo>
                    <a:pt x="180" y="144"/>
                  </a:lnTo>
                  <a:lnTo>
                    <a:pt x="190" y="146"/>
                  </a:lnTo>
                  <a:lnTo>
                    <a:pt x="200" y="146"/>
                  </a:lnTo>
                  <a:lnTo>
                    <a:pt x="200" y="146"/>
                  </a:lnTo>
                  <a:lnTo>
                    <a:pt x="210" y="148"/>
                  </a:lnTo>
                  <a:lnTo>
                    <a:pt x="220" y="150"/>
                  </a:lnTo>
                  <a:lnTo>
                    <a:pt x="220" y="150"/>
                  </a:lnTo>
                  <a:lnTo>
                    <a:pt x="230" y="156"/>
                  </a:lnTo>
                  <a:lnTo>
                    <a:pt x="240" y="164"/>
                  </a:lnTo>
                  <a:lnTo>
                    <a:pt x="240" y="164"/>
                  </a:lnTo>
                  <a:lnTo>
                    <a:pt x="244" y="168"/>
                  </a:lnTo>
                  <a:lnTo>
                    <a:pt x="244" y="168"/>
                  </a:lnTo>
                  <a:lnTo>
                    <a:pt x="246" y="166"/>
                  </a:lnTo>
                  <a:lnTo>
                    <a:pt x="250" y="166"/>
                  </a:lnTo>
                  <a:lnTo>
                    <a:pt x="250" y="166"/>
                  </a:lnTo>
                  <a:lnTo>
                    <a:pt x="252" y="166"/>
                  </a:lnTo>
                  <a:lnTo>
                    <a:pt x="252" y="166"/>
                  </a:lnTo>
                  <a:lnTo>
                    <a:pt x="258" y="164"/>
                  </a:lnTo>
                  <a:lnTo>
                    <a:pt x="258" y="164"/>
                  </a:lnTo>
                  <a:lnTo>
                    <a:pt x="262" y="164"/>
                  </a:lnTo>
                  <a:lnTo>
                    <a:pt x="264" y="168"/>
                  </a:lnTo>
                  <a:lnTo>
                    <a:pt x="264" y="168"/>
                  </a:lnTo>
                  <a:lnTo>
                    <a:pt x="266" y="170"/>
                  </a:lnTo>
                  <a:lnTo>
                    <a:pt x="268" y="172"/>
                  </a:lnTo>
                  <a:lnTo>
                    <a:pt x="270" y="178"/>
                  </a:lnTo>
                  <a:lnTo>
                    <a:pt x="270" y="178"/>
                  </a:lnTo>
                  <a:lnTo>
                    <a:pt x="272" y="180"/>
                  </a:lnTo>
                  <a:lnTo>
                    <a:pt x="272" y="180"/>
                  </a:lnTo>
                  <a:lnTo>
                    <a:pt x="276" y="182"/>
                  </a:lnTo>
                  <a:lnTo>
                    <a:pt x="276" y="186"/>
                  </a:lnTo>
                  <a:lnTo>
                    <a:pt x="276" y="186"/>
                  </a:lnTo>
                  <a:lnTo>
                    <a:pt x="282" y="190"/>
                  </a:lnTo>
                  <a:lnTo>
                    <a:pt x="282" y="194"/>
                  </a:lnTo>
                  <a:lnTo>
                    <a:pt x="282" y="194"/>
                  </a:lnTo>
                  <a:lnTo>
                    <a:pt x="284" y="194"/>
                  </a:lnTo>
                  <a:lnTo>
                    <a:pt x="286" y="196"/>
                  </a:lnTo>
                  <a:lnTo>
                    <a:pt x="286" y="200"/>
                  </a:lnTo>
                  <a:lnTo>
                    <a:pt x="286" y="200"/>
                  </a:lnTo>
                  <a:lnTo>
                    <a:pt x="288" y="202"/>
                  </a:lnTo>
                  <a:lnTo>
                    <a:pt x="292" y="206"/>
                  </a:lnTo>
                  <a:lnTo>
                    <a:pt x="292" y="206"/>
                  </a:lnTo>
                  <a:lnTo>
                    <a:pt x="294" y="208"/>
                  </a:lnTo>
                  <a:lnTo>
                    <a:pt x="294" y="210"/>
                  </a:lnTo>
                  <a:lnTo>
                    <a:pt x="296" y="214"/>
                  </a:lnTo>
                  <a:lnTo>
                    <a:pt x="298" y="216"/>
                  </a:lnTo>
                  <a:lnTo>
                    <a:pt x="298" y="216"/>
                  </a:lnTo>
                  <a:lnTo>
                    <a:pt x="304" y="218"/>
                  </a:lnTo>
                  <a:lnTo>
                    <a:pt x="310" y="224"/>
                  </a:lnTo>
                  <a:lnTo>
                    <a:pt x="312" y="230"/>
                  </a:lnTo>
                  <a:lnTo>
                    <a:pt x="312" y="234"/>
                  </a:lnTo>
                  <a:lnTo>
                    <a:pt x="312" y="238"/>
                  </a:lnTo>
                  <a:lnTo>
                    <a:pt x="312" y="238"/>
                  </a:lnTo>
                  <a:lnTo>
                    <a:pt x="314" y="240"/>
                  </a:lnTo>
                  <a:lnTo>
                    <a:pt x="316" y="242"/>
                  </a:lnTo>
                  <a:lnTo>
                    <a:pt x="322" y="242"/>
                  </a:lnTo>
                  <a:lnTo>
                    <a:pt x="322" y="242"/>
                  </a:lnTo>
                  <a:lnTo>
                    <a:pt x="324" y="242"/>
                  </a:lnTo>
                  <a:lnTo>
                    <a:pt x="328" y="244"/>
                  </a:lnTo>
                  <a:lnTo>
                    <a:pt x="334" y="246"/>
                  </a:lnTo>
                  <a:lnTo>
                    <a:pt x="334" y="246"/>
                  </a:lnTo>
                  <a:lnTo>
                    <a:pt x="336" y="250"/>
                  </a:lnTo>
                  <a:lnTo>
                    <a:pt x="338" y="252"/>
                  </a:lnTo>
                  <a:lnTo>
                    <a:pt x="344" y="256"/>
                  </a:lnTo>
                  <a:lnTo>
                    <a:pt x="344" y="256"/>
                  </a:lnTo>
                  <a:lnTo>
                    <a:pt x="348" y="260"/>
                  </a:lnTo>
                  <a:lnTo>
                    <a:pt x="352" y="264"/>
                  </a:lnTo>
                  <a:lnTo>
                    <a:pt x="354" y="268"/>
                  </a:lnTo>
                  <a:lnTo>
                    <a:pt x="354" y="274"/>
                  </a:lnTo>
                  <a:lnTo>
                    <a:pt x="354" y="274"/>
                  </a:lnTo>
                  <a:lnTo>
                    <a:pt x="348" y="272"/>
                  </a:lnTo>
                  <a:lnTo>
                    <a:pt x="348" y="272"/>
                  </a:lnTo>
                  <a:lnTo>
                    <a:pt x="346" y="272"/>
                  </a:lnTo>
                  <a:lnTo>
                    <a:pt x="342" y="270"/>
                  </a:lnTo>
                  <a:lnTo>
                    <a:pt x="338" y="270"/>
                  </a:lnTo>
                  <a:lnTo>
                    <a:pt x="336" y="272"/>
                  </a:lnTo>
                  <a:lnTo>
                    <a:pt x="336" y="272"/>
                  </a:lnTo>
                  <a:lnTo>
                    <a:pt x="338" y="278"/>
                  </a:lnTo>
                  <a:lnTo>
                    <a:pt x="340" y="284"/>
                  </a:lnTo>
                  <a:lnTo>
                    <a:pt x="342" y="292"/>
                  </a:lnTo>
                  <a:lnTo>
                    <a:pt x="342" y="298"/>
                  </a:lnTo>
                  <a:lnTo>
                    <a:pt x="342" y="298"/>
                  </a:lnTo>
                  <a:lnTo>
                    <a:pt x="340" y="314"/>
                  </a:lnTo>
                  <a:lnTo>
                    <a:pt x="338" y="330"/>
                  </a:lnTo>
                  <a:lnTo>
                    <a:pt x="340" y="346"/>
                  </a:lnTo>
                  <a:lnTo>
                    <a:pt x="342" y="362"/>
                  </a:lnTo>
                  <a:lnTo>
                    <a:pt x="342" y="362"/>
                  </a:lnTo>
                  <a:lnTo>
                    <a:pt x="346" y="368"/>
                  </a:lnTo>
                  <a:lnTo>
                    <a:pt x="348" y="372"/>
                  </a:lnTo>
                  <a:lnTo>
                    <a:pt x="352" y="376"/>
                  </a:lnTo>
                  <a:lnTo>
                    <a:pt x="354" y="380"/>
                  </a:lnTo>
                  <a:lnTo>
                    <a:pt x="354" y="380"/>
                  </a:lnTo>
                  <a:lnTo>
                    <a:pt x="358" y="392"/>
                  </a:lnTo>
                  <a:lnTo>
                    <a:pt x="364" y="402"/>
                  </a:lnTo>
                  <a:lnTo>
                    <a:pt x="372" y="412"/>
                  </a:lnTo>
                  <a:lnTo>
                    <a:pt x="376" y="414"/>
                  </a:lnTo>
                  <a:lnTo>
                    <a:pt x="382" y="418"/>
                  </a:lnTo>
                  <a:lnTo>
                    <a:pt x="382" y="418"/>
                  </a:lnTo>
                  <a:lnTo>
                    <a:pt x="386" y="420"/>
                  </a:lnTo>
                  <a:lnTo>
                    <a:pt x="390" y="422"/>
                  </a:lnTo>
                  <a:lnTo>
                    <a:pt x="394" y="432"/>
                  </a:lnTo>
                  <a:lnTo>
                    <a:pt x="394" y="432"/>
                  </a:lnTo>
                  <a:lnTo>
                    <a:pt x="402" y="452"/>
                  </a:lnTo>
                  <a:lnTo>
                    <a:pt x="408" y="462"/>
                  </a:lnTo>
                  <a:lnTo>
                    <a:pt x="414" y="470"/>
                  </a:lnTo>
                  <a:lnTo>
                    <a:pt x="414" y="470"/>
                  </a:lnTo>
                  <a:lnTo>
                    <a:pt x="416" y="472"/>
                  </a:lnTo>
                  <a:lnTo>
                    <a:pt x="418" y="476"/>
                  </a:lnTo>
                  <a:lnTo>
                    <a:pt x="418" y="478"/>
                  </a:lnTo>
                  <a:lnTo>
                    <a:pt x="416" y="482"/>
                  </a:lnTo>
                  <a:lnTo>
                    <a:pt x="416" y="482"/>
                  </a:lnTo>
                  <a:lnTo>
                    <a:pt x="414" y="484"/>
                  </a:lnTo>
                  <a:lnTo>
                    <a:pt x="414" y="486"/>
                  </a:lnTo>
                  <a:lnTo>
                    <a:pt x="414" y="486"/>
                  </a:lnTo>
                  <a:lnTo>
                    <a:pt x="424" y="492"/>
                  </a:lnTo>
                  <a:lnTo>
                    <a:pt x="430" y="500"/>
                  </a:lnTo>
                  <a:lnTo>
                    <a:pt x="440" y="518"/>
                  </a:lnTo>
                  <a:lnTo>
                    <a:pt x="440" y="518"/>
                  </a:lnTo>
                  <a:lnTo>
                    <a:pt x="442" y="520"/>
                  </a:lnTo>
                  <a:lnTo>
                    <a:pt x="442" y="520"/>
                  </a:lnTo>
                  <a:lnTo>
                    <a:pt x="448" y="528"/>
                  </a:lnTo>
                  <a:lnTo>
                    <a:pt x="448" y="528"/>
                  </a:lnTo>
                  <a:lnTo>
                    <a:pt x="450" y="530"/>
                  </a:lnTo>
                  <a:lnTo>
                    <a:pt x="450" y="532"/>
                  </a:lnTo>
                  <a:lnTo>
                    <a:pt x="452" y="530"/>
                  </a:lnTo>
                  <a:lnTo>
                    <a:pt x="452" y="530"/>
                  </a:lnTo>
                  <a:lnTo>
                    <a:pt x="454" y="528"/>
                  </a:lnTo>
                  <a:lnTo>
                    <a:pt x="454" y="528"/>
                  </a:lnTo>
                  <a:lnTo>
                    <a:pt x="452" y="524"/>
                  </a:lnTo>
                  <a:lnTo>
                    <a:pt x="452" y="524"/>
                  </a:lnTo>
                  <a:lnTo>
                    <a:pt x="448" y="520"/>
                  </a:lnTo>
                  <a:lnTo>
                    <a:pt x="444" y="514"/>
                  </a:lnTo>
                  <a:lnTo>
                    <a:pt x="444" y="514"/>
                  </a:lnTo>
                  <a:lnTo>
                    <a:pt x="442" y="512"/>
                  </a:lnTo>
                  <a:lnTo>
                    <a:pt x="442" y="512"/>
                  </a:lnTo>
                  <a:lnTo>
                    <a:pt x="432" y="486"/>
                  </a:lnTo>
                  <a:lnTo>
                    <a:pt x="418" y="464"/>
                  </a:lnTo>
                  <a:lnTo>
                    <a:pt x="418" y="464"/>
                  </a:lnTo>
                  <a:lnTo>
                    <a:pt x="414" y="458"/>
                  </a:lnTo>
                  <a:lnTo>
                    <a:pt x="412" y="452"/>
                  </a:lnTo>
                  <a:lnTo>
                    <a:pt x="412" y="442"/>
                  </a:lnTo>
                  <a:lnTo>
                    <a:pt x="412" y="442"/>
                  </a:lnTo>
                  <a:lnTo>
                    <a:pt x="418" y="442"/>
                  </a:lnTo>
                  <a:lnTo>
                    <a:pt x="424" y="446"/>
                  </a:lnTo>
                  <a:lnTo>
                    <a:pt x="426" y="450"/>
                  </a:lnTo>
                  <a:lnTo>
                    <a:pt x="428" y="456"/>
                  </a:lnTo>
                  <a:lnTo>
                    <a:pt x="428" y="456"/>
                  </a:lnTo>
                  <a:lnTo>
                    <a:pt x="430" y="462"/>
                  </a:lnTo>
                  <a:lnTo>
                    <a:pt x="434" y="470"/>
                  </a:lnTo>
                  <a:lnTo>
                    <a:pt x="442" y="480"/>
                  </a:lnTo>
                  <a:lnTo>
                    <a:pt x="452" y="492"/>
                  </a:lnTo>
                  <a:lnTo>
                    <a:pt x="458" y="504"/>
                  </a:lnTo>
                  <a:lnTo>
                    <a:pt x="458" y="504"/>
                  </a:lnTo>
                  <a:lnTo>
                    <a:pt x="462" y="510"/>
                  </a:lnTo>
                  <a:lnTo>
                    <a:pt x="468" y="518"/>
                  </a:lnTo>
                  <a:lnTo>
                    <a:pt x="478" y="530"/>
                  </a:lnTo>
                  <a:lnTo>
                    <a:pt x="478" y="530"/>
                  </a:lnTo>
                  <a:lnTo>
                    <a:pt x="482" y="536"/>
                  </a:lnTo>
                  <a:lnTo>
                    <a:pt x="486" y="544"/>
                  </a:lnTo>
                  <a:lnTo>
                    <a:pt x="486" y="550"/>
                  </a:lnTo>
                  <a:lnTo>
                    <a:pt x="486" y="558"/>
                  </a:lnTo>
                  <a:lnTo>
                    <a:pt x="486" y="558"/>
                  </a:lnTo>
                  <a:lnTo>
                    <a:pt x="484" y="562"/>
                  </a:lnTo>
                  <a:lnTo>
                    <a:pt x="486" y="566"/>
                  </a:lnTo>
                  <a:lnTo>
                    <a:pt x="492" y="570"/>
                  </a:lnTo>
                  <a:lnTo>
                    <a:pt x="492" y="570"/>
                  </a:lnTo>
                  <a:lnTo>
                    <a:pt x="504" y="580"/>
                  </a:lnTo>
                  <a:lnTo>
                    <a:pt x="516" y="588"/>
                  </a:lnTo>
                  <a:lnTo>
                    <a:pt x="516" y="588"/>
                  </a:lnTo>
                  <a:lnTo>
                    <a:pt x="534" y="598"/>
                  </a:lnTo>
                  <a:lnTo>
                    <a:pt x="550" y="606"/>
                  </a:lnTo>
                  <a:lnTo>
                    <a:pt x="550" y="606"/>
                  </a:lnTo>
                  <a:lnTo>
                    <a:pt x="556" y="608"/>
                  </a:lnTo>
                  <a:lnTo>
                    <a:pt x="560" y="606"/>
                  </a:lnTo>
                  <a:lnTo>
                    <a:pt x="560" y="606"/>
                  </a:lnTo>
                  <a:lnTo>
                    <a:pt x="566" y="602"/>
                  </a:lnTo>
                  <a:lnTo>
                    <a:pt x="572" y="602"/>
                  </a:lnTo>
                  <a:lnTo>
                    <a:pt x="578" y="606"/>
                  </a:lnTo>
                  <a:lnTo>
                    <a:pt x="582" y="612"/>
                  </a:lnTo>
                  <a:lnTo>
                    <a:pt x="582" y="612"/>
                  </a:lnTo>
                  <a:lnTo>
                    <a:pt x="592" y="622"/>
                  </a:lnTo>
                  <a:lnTo>
                    <a:pt x="596" y="624"/>
                  </a:lnTo>
                  <a:lnTo>
                    <a:pt x="604" y="628"/>
                  </a:lnTo>
                  <a:lnTo>
                    <a:pt x="604" y="628"/>
                  </a:lnTo>
                  <a:lnTo>
                    <a:pt x="614" y="630"/>
                  </a:lnTo>
                  <a:lnTo>
                    <a:pt x="622" y="634"/>
                  </a:lnTo>
                  <a:lnTo>
                    <a:pt x="630" y="642"/>
                  </a:lnTo>
                  <a:lnTo>
                    <a:pt x="636" y="652"/>
                  </a:lnTo>
                  <a:lnTo>
                    <a:pt x="636" y="652"/>
                  </a:lnTo>
                  <a:lnTo>
                    <a:pt x="638" y="652"/>
                  </a:lnTo>
                  <a:lnTo>
                    <a:pt x="638" y="652"/>
                  </a:lnTo>
                  <a:lnTo>
                    <a:pt x="638" y="656"/>
                  </a:lnTo>
                  <a:lnTo>
                    <a:pt x="638" y="656"/>
                  </a:lnTo>
                  <a:lnTo>
                    <a:pt x="638" y="662"/>
                  </a:lnTo>
                  <a:lnTo>
                    <a:pt x="640" y="666"/>
                  </a:lnTo>
                  <a:lnTo>
                    <a:pt x="640" y="666"/>
                  </a:lnTo>
                  <a:lnTo>
                    <a:pt x="678" y="694"/>
                  </a:lnTo>
                  <a:lnTo>
                    <a:pt x="678" y="694"/>
                  </a:lnTo>
                  <a:lnTo>
                    <a:pt x="682" y="694"/>
                  </a:lnTo>
                  <a:lnTo>
                    <a:pt x="682" y="694"/>
                  </a:lnTo>
                  <a:lnTo>
                    <a:pt x="682" y="692"/>
                  </a:lnTo>
                  <a:lnTo>
                    <a:pt x="682" y="692"/>
                  </a:lnTo>
                  <a:lnTo>
                    <a:pt x="680" y="686"/>
                  </a:lnTo>
                  <a:lnTo>
                    <a:pt x="682" y="684"/>
                  </a:lnTo>
                  <a:lnTo>
                    <a:pt x="686" y="680"/>
                  </a:lnTo>
                  <a:lnTo>
                    <a:pt x="688" y="676"/>
                  </a:lnTo>
                  <a:lnTo>
                    <a:pt x="688" y="676"/>
                  </a:lnTo>
                  <a:lnTo>
                    <a:pt x="692" y="678"/>
                  </a:lnTo>
                  <a:lnTo>
                    <a:pt x="694" y="678"/>
                  </a:lnTo>
                  <a:lnTo>
                    <a:pt x="696" y="684"/>
                  </a:lnTo>
                  <a:lnTo>
                    <a:pt x="698" y="690"/>
                  </a:lnTo>
                  <a:lnTo>
                    <a:pt x="700" y="694"/>
                  </a:lnTo>
                  <a:lnTo>
                    <a:pt x="700" y="694"/>
                  </a:lnTo>
                  <a:lnTo>
                    <a:pt x="702" y="702"/>
                  </a:lnTo>
                  <a:lnTo>
                    <a:pt x="704" y="710"/>
                  </a:lnTo>
                  <a:lnTo>
                    <a:pt x="706" y="720"/>
                  </a:lnTo>
                  <a:lnTo>
                    <a:pt x="704" y="728"/>
                  </a:lnTo>
                  <a:lnTo>
                    <a:pt x="702" y="738"/>
                  </a:lnTo>
                  <a:lnTo>
                    <a:pt x="700" y="746"/>
                  </a:lnTo>
                  <a:lnTo>
                    <a:pt x="696" y="754"/>
                  </a:lnTo>
                  <a:lnTo>
                    <a:pt x="690" y="760"/>
                  </a:lnTo>
                  <a:lnTo>
                    <a:pt x="690" y="760"/>
                  </a:lnTo>
                  <a:lnTo>
                    <a:pt x="684" y="766"/>
                  </a:lnTo>
                  <a:lnTo>
                    <a:pt x="680" y="774"/>
                  </a:lnTo>
                  <a:lnTo>
                    <a:pt x="678" y="784"/>
                  </a:lnTo>
                  <a:lnTo>
                    <a:pt x="678" y="792"/>
                  </a:lnTo>
                  <a:lnTo>
                    <a:pt x="678" y="792"/>
                  </a:lnTo>
                  <a:lnTo>
                    <a:pt x="678" y="796"/>
                  </a:lnTo>
                  <a:lnTo>
                    <a:pt x="680" y="798"/>
                  </a:lnTo>
                  <a:lnTo>
                    <a:pt x="680" y="798"/>
                  </a:lnTo>
                  <a:lnTo>
                    <a:pt x="684" y="800"/>
                  </a:lnTo>
                  <a:lnTo>
                    <a:pt x="686" y="802"/>
                  </a:lnTo>
                  <a:lnTo>
                    <a:pt x="682" y="806"/>
                  </a:lnTo>
                  <a:lnTo>
                    <a:pt x="682" y="806"/>
                  </a:lnTo>
                  <a:lnTo>
                    <a:pt x="678" y="812"/>
                  </a:lnTo>
                  <a:lnTo>
                    <a:pt x="676" y="816"/>
                  </a:lnTo>
                  <a:lnTo>
                    <a:pt x="676" y="826"/>
                  </a:lnTo>
                  <a:lnTo>
                    <a:pt x="676" y="826"/>
                  </a:lnTo>
                  <a:lnTo>
                    <a:pt x="676" y="832"/>
                  </a:lnTo>
                  <a:lnTo>
                    <a:pt x="680" y="836"/>
                  </a:lnTo>
                  <a:lnTo>
                    <a:pt x="684" y="840"/>
                  </a:lnTo>
                  <a:lnTo>
                    <a:pt x="686" y="846"/>
                  </a:lnTo>
                  <a:lnTo>
                    <a:pt x="686" y="846"/>
                  </a:lnTo>
                  <a:lnTo>
                    <a:pt x="700" y="876"/>
                  </a:lnTo>
                  <a:lnTo>
                    <a:pt x="706" y="892"/>
                  </a:lnTo>
                  <a:lnTo>
                    <a:pt x="712" y="908"/>
                  </a:lnTo>
                  <a:lnTo>
                    <a:pt x="712" y="908"/>
                  </a:lnTo>
                  <a:lnTo>
                    <a:pt x="716" y="920"/>
                  </a:lnTo>
                  <a:lnTo>
                    <a:pt x="722" y="930"/>
                  </a:lnTo>
                  <a:lnTo>
                    <a:pt x="730" y="938"/>
                  </a:lnTo>
                  <a:lnTo>
                    <a:pt x="740" y="944"/>
                  </a:lnTo>
                  <a:lnTo>
                    <a:pt x="740" y="944"/>
                  </a:lnTo>
                  <a:lnTo>
                    <a:pt x="748" y="950"/>
                  </a:lnTo>
                  <a:lnTo>
                    <a:pt x="754" y="958"/>
                  </a:lnTo>
                  <a:lnTo>
                    <a:pt x="760" y="966"/>
                  </a:lnTo>
                  <a:lnTo>
                    <a:pt x="760" y="976"/>
                  </a:lnTo>
                  <a:lnTo>
                    <a:pt x="760" y="976"/>
                  </a:lnTo>
                  <a:lnTo>
                    <a:pt x="760" y="1006"/>
                  </a:lnTo>
                  <a:lnTo>
                    <a:pt x="758" y="1038"/>
                  </a:lnTo>
                  <a:lnTo>
                    <a:pt x="758" y="1038"/>
                  </a:lnTo>
                  <a:lnTo>
                    <a:pt x="752" y="1066"/>
                  </a:lnTo>
                  <a:lnTo>
                    <a:pt x="750" y="1080"/>
                  </a:lnTo>
                  <a:lnTo>
                    <a:pt x="750" y="1094"/>
                  </a:lnTo>
                  <a:lnTo>
                    <a:pt x="750" y="1094"/>
                  </a:lnTo>
                  <a:lnTo>
                    <a:pt x="748" y="1118"/>
                  </a:lnTo>
                  <a:lnTo>
                    <a:pt x="746" y="1130"/>
                  </a:lnTo>
                  <a:lnTo>
                    <a:pt x="742" y="1140"/>
                  </a:lnTo>
                  <a:lnTo>
                    <a:pt x="742" y="1140"/>
                  </a:lnTo>
                  <a:lnTo>
                    <a:pt x="740" y="1148"/>
                  </a:lnTo>
                  <a:lnTo>
                    <a:pt x="738" y="1154"/>
                  </a:lnTo>
                  <a:lnTo>
                    <a:pt x="736" y="1170"/>
                  </a:lnTo>
                  <a:lnTo>
                    <a:pt x="734" y="1184"/>
                  </a:lnTo>
                  <a:lnTo>
                    <a:pt x="732" y="1198"/>
                  </a:lnTo>
                  <a:lnTo>
                    <a:pt x="732" y="1198"/>
                  </a:lnTo>
                  <a:lnTo>
                    <a:pt x="732" y="1202"/>
                  </a:lnTo>
                  <a:lnTo>
                    <a:pt x="734" y="1206"/>
                  </a:lnTo>
                  <a:lnTo>
                    <a:pt x="734" y="1206"/>
                  </a:lnTo>
                  <a:lnTo>
                    <a:pt x="738" y="1204"/>
                  </a:lnTo>
                  <a:lnTo>
                    <a:pt x="740" y="1204"/>
                  </a:lnTo>
                  <a:lnTo>
                    <a:pt x="742" y="1206"/>
                  </a:lnTo>
                  <a:lnTo>
                    <a:pt x="742" y="1210"/>
                  </a:lnTo>
                  <a:lnTo>
                    <a:pt x="742" y="1210"/>
                  </a:lnTo>
                  <a:lnTo>
                    <a:pt x="738" y="1232"/>
                  </a:lnTo>
                  <a:lnTo>
                    <a:pt x="736" y="1242"/>
                  </a:lnTo>
                  <a:lnTo>
                    <a:pt x="732" y="1252"/>
                  </a:lnTo>
                  <a:lnTo>
                    <a:pt x="732" y="1252"/>
                  </a:lnTo>
                  <a:lnTo>
                    <a:pt x="730" y="1252"/>
                  </a:lnTo>
                  <a:lnTo>
                    <a:pt x="728" y="1250"/>
                  </a:lnTo>
                  <a:lnTo>
                    <a:pt x="726" y="1248"/>
                  </a:lnTo>
                  <a:lnTo>
                    <a:pt x="722" y="1252"/>
                  </a:lnTo>
                  <a:lnTo>
                    <a:pt x="722" y="1252"/>
                  </a:lnTo>
                  <a:lnTo>
                    <a:pt x="722" y="1254"/>
                  </a:lnTo>
                  <a:lnTo>
                    <a:pt x="724" y="1258"/>
                  </a:lnTo>
                  <a:lnTo>
                    <a:pt x="724" y="1258"/>
                  </a:lnTo>
                  <a:lnTo>
                    <a:pt x="730" y="1262"/>
                  </a:lnTo>
                  <a:lnTo>
                    <a:pt x="730" y="1268"/>
                  </a:lnTo>
                  <a:lnTo>
                    <a:pt x="730" y="1274"/>
                  </a:lnTo>
                  <a:lnTo>
                    <a:pt x="726" y="1278"/>
                  </a:lnTo>
                  <a:lnTo>
                    <a:pt x="726" y="1278"/>
                  </a:lnTo>
                  <a:lnTo>
                    <a:pt x="724" y="1282"/>
                  </a:lnTo>
                  <a:lnTo>
                    <a:pt x="724" y="1284"/>
                  </a:lnTo>
                  <a:lnTo>
                    <a:pt x="724" y="1284"/>
                  </a:lnTo>
                  <a:lnTo>
                    <a:pt x="726" y="1290"/>
                  </a:lnTo>
                  <a:lnTo>
                    <a:pt x="728" y="1294"/>
                  </a:lnTo>
                  <a:lnTo>
                    <a:pt x="728" y="1294"/>
                  </a:lnTo>
                  <a:lnTo>
                    <a:pt x="728" y="1294"/>
                  </a:lnTo>
                  <a:lnTo>
                    <a:pt x="734" y="1316"/>
                  </a:lnTo>
                  <a:lnTo>
                    <a:pt x="734" y="1316"/>
                  </a:lnTo>
                  <a:lnTo>
                    <a:pt x="736" y="1320"/>
                  </a:lnTo>
                  <a:lnTo>
                    <a:pt x="736" y="1322"/>
                  </a:lnTo>
                  <a:lnTo>
                    <a:pt x="734" y="1324"/>
                  </a:lnTo>
                  <a:lnTo>
                    <a:pt x="734" y="1324"/>
                  </a:lnTo>
                  <a:lnTo>
                    <a:pt x="734" y="1328"/>
                  </a:lnTo>
                  <a:lnTo>
                    <a:pt x="736" y="1332"/>
                  </a:lnTo>
                  <a:lnTo>
                    <a:pt x="736" y="1332"/>
                  </a:lnTo>
                  <a:lnTo>
                    <a:pt x="740" y="1332"/>
                  </a:lnTo>
                  <a:lnTo>
                    <a:pt x="742" y="1332"/>
                  </a:lnTo>
                  <a:lnTo>
                    <a:pt x="744" y="1330"/>
                  </a:lnTo>
                  <a:lnTo>
                    <a:pt x="744" y="1330"/>
                  </a:lnTo>
                  <a:lnTo>
                    <a:pt x="746" y="1330"/>
                  </a:lnTo>
                  <a:lnTo>
                    <a:pt x="748" y="1332"/>
                  </a:lnTo>
                  <a:lnTo>
                    <a:pt x="748" y="1332"/>
                  </a:lnTo>
                  <a:lnTo>
                    <a:pt x="746" y="1334"/>
                  </a:lnTo>
                  <a:lnTo>
                    <a:pt x="748" y="1336"/>
                  </a:lnTo>
                  <a:lnTo>
                    <a:pt x="752" y="1338"/>
                  </a:lnTo>
                  <a:lnTo>
                    <a:pt x="752" y="1338"/>
                  </a:lnTo>
                  <a:lnTo>
                    <a:pt x="756" y="1342"/>
                  </a:lnTo>
                  <a:lnTo>
                    <a:pt x="758" y="1342"/>
                  </a:lnTo>
                  <a:lnTo>
                    <a:pt x="760" y="1340"/>
                  </a:lnTo>
                  <a:lnTo>
                    <a:pt x="760" y="1340"/>
                  </a:lnTo>
                  <a:lnTo>
                    <a:pt x="766" y="1342"/>
                  </a:lnTo>
                  <a:lnTo>
                    <a:pt x="766" y="1342"/>
                  </a:lnTo>
                  <a:lnTo>
                    <a:pt x="766" y="1342"/>
                  </a:lnTo>
                  <a:lnTo>
                    <a:pt x="766" y="1346"/>
                  </a:lnTo>
                  <a:lnTo>
                    <a:pt x="768" y="1346"/>
                  </a:lnTo>
                  <a:lnTo>
                    <a:pt x="770" y="1348"/>
                  </a:lnTo>
                  <a:lnTo>
                    <a:pt x="772" y="1348"/>
                  </a:lnTo>
                  <a:lnTo>
                    <a:pt x="772" y="1348"/>
                  </a:lnTo>
                  <a:lnTo>
                    <a:pt x="782" y="1346"/>
                  </a:lnTo>
                  <a:lnTo>
                    <a:pt x="786" y="1346"/>
                  </a:lnTo>
                  <a:lnTo>
                    <a:pt x="788" y="1344"/>
                  </a:lnTo>
                  <a:lnTo>
                    <a:pt x="788" y="1344"/>
                  </a:lnTo>
                  <a:lnTo>
                    <a:pt x="792" y="1340"/>
                  </a:lnTo>
                  <a:lnTo>
                    <a:pt x="788" y="1338"/>
                  </a:lnTo>
                  <a:lnTo>
                    <a:pt x="788" y="1338"/>
                  </a:lnTo>
                  <a:lnTo>
                    <a:pt x="778" y="1330"/>
                  </a:lnTo>
                  <a:lnTo>
                    <a:pt x="774" y="1326"/>
                  </a:lnTo>
                  <a:lnTo>
                    <a:pt x="774" y="1320"/>
                  </a:lnTo>
                  <a:lnTo>
                    <a:pt x="774" y="1320"/>
                  </a:lnTo>
                  <a:lnTo>
                    <a:pt x="774" y="1314"/>
                  </a:lnTo>
                  <a:lnTo>
                    <a:pt x="772" y="1312"/>
                  </a:lnTo>
                  <a:lnTo>
                    <a:pt x="770" y="1310"/>
                  </a:lnTo>
                  <a:lnTo>
                    <a:pt x="770" y="1310"/>
                  </a:lnTo>
                  <a:lnTo>
                    <a:pt x="768" y="1302"/>
                  </a:lnTo>
                  <a:lnTo>
                    <a:pt x="768" y="1298"/>
                  </a:lnTo>
                  <a:lnTo>
                    <a:pt x="770" y="1296"/>
                  </a:lnTo>
                  <a:lnTo>
                    <a:pt x="770" y="1296"/>
                  </a:lnTo>
                  <a:lnTo>
                    <a:pt x="776" y="1292"/>
                  </a:lnTo>
                  <a:lnTo>
                    <a:pt x="780" y="1284"/>
                  </a:lnTo>
                  <a:lnTo>
                    <a:pt x="782" y="1278"/>
                  </a:lnTo>
                  <a:lnTo>
                    <a:pt x="788" y="1274"/>
                  </a:lnTo>
                  <a:lnTo>
                    <a:pt x="788" y="1274"/>
                  </a:lnTo>
                  <a:lnTo>
                    <a:pt x="792" y="1270"/>
                  </a:lnTo>
                  <a:lnTo>
                    <a:pt x="794" y="1268"/>
                  </a:lnTo>
                  <a:lnTo>
                    <a:pt x="794" y="1264"/>
                  </a:lnTo>
                  <a:lnTo>
                    <a:pt x="788" y="1260"/>
                  </a:lnTo>
                  <a:lnTo>
                    <a:pt x="788" y="1260"/>
                  </a:lnTo>
                  <a:lnTo>
                    <a:pt x="784" y="1258"/>
                  </a:lnTo>
                  <a:lnTo>
                    <a:pt x="782" y="1256"/>
                  </a:lnTo>
                  <a:lnTo>
                    <a:pt x="780" y="1252"/>
                  </a:lnTo>
                  <a:lnTo>
                    <a:pt x="780" y="1248"/>
                  </a:lnTo>
                  <a:lnTo>
                    <a:pt x="780" y="1248"/>
                  </a:lnTo>
                  <a:lnTo>
                    <a:pt x="784" y="1244"/>
                  </a:lnTo>
                  <a:lnTo>
                    <a:pt x="784" y="1244"/>
                  </a:lnTo>
                  <a:lnTo>
                    <a:pt x="794" y="1236"/>
                  </a:lnTo>
                  <a:lnTo>
                    <a:pt x="798" y="1230"/>
                  </a:lnTo>
                  <a:lnTo>
                    <a:pt x="800" y="1226"/>
                  </a:lnTo>
                  <a:lnTo>
                    <a:pt x="802" y="1214"/>
                  </a:lnTo>
                  <a:lnTo>
                    <a:pt x="800" y="1202"/>
                  </a:lnTo>
                  <a:lnTo>
                    <a:pt x="800" y="1202"/>
                  </a:lnTo>
                  <a:lnTo>
                    <a:pt x="800" y="1198"/>
                  </a:lnTo>
                  <a:lnTo>
                    <a:pt x="800" y="1196"/>
                  </a:lnTo>
                  <a:lnTo>
                    <a:pt x="806" y="1196"/>
                  </a:lnTo>
                  <a:lnTo>
                    <a:pt x="806" y="1196"/>
                  </a:lnTo>
                  <a:lnTo>
                    <a:pt x="814" y="1198"/>
                  </a:lnTo>
                  <a:lnTo>
                    <a:pt x="818" y="1198"/>
                  </a:lnTo>
                  <a:lnTo>
                    <a:pt x="820" y="1194"/>
                  </a:lnTo>
                  <a:lnTo>
                    <a:pt x="820" y="1194"/>
                  </a:lnTo>
                  <a:lnTo>
                    <a:pt x="822" y="1186"/>
                  </a:lnTo>
                  <a:lnTo>
                    <a:pt x="822" y="1180"/>
                  </a:lnTo>
                  <a:lnTo>
                    <a:pt x="820" y="1176"/>
                  </a:lnTo>
                  <a:lnTo>
                    <a:pt x="820" y="1176"/>
                  </a:lnTo>
                  <a:lnTo>
                    <a:pt x="844" y="1174"/>
                  </a:lnTo>
                  <a:lnTo>
                    <a:pt x="844" y="1174"/>
                  </a:lnTo>
                  <a:lnTo>
                    <a:pt x="852" y="1172"/>
                  </a:lnTo>
                  <a:lnTo>
                    <a:pt x="858" y="1168"/>
                  </a:lnTo>
                  <a:lnTo>
                    <a:pt x="862" y="1162"/>
                  </a:lnTo>
                  <a:lnTo>
                    <a:pt x="864" y="1154"/>
                  </a:lnTo>
                  <a:lnTo>
                    <a:pt x="864" y="1154"/>
                  </a:lnTo>
                  <a:lnTo>
                    <a:pt x="864" y="1148"/>
                  </a:lnTo>
                  <a:lnTo>
                    <a:pt x="862" y="1142"/>
                  </a:lnTo>
                  <a:lnTo>
                    <a:pt x="858" y="1136"/>
                  </a:lnTo>
                  <a:lnTo>
                    <a:pt x="852" y="1132"/>
                  </a:lnTo>
                  <a:lnTo>
                    <a:pt x="852" y="1132"/>
                  </a:lnTo>
                  <a:lnTo>
                    <a:pt x="852" y="1128"/>
                  </a:lnTo>
                  <a:lnTo>
                    <a:pt x="854" y="1126"/>
                  </a:lnTo>
                  <a:lnTo>
                    <a:pt x="854" y="1126"/>
                  </a:lnTo>
                  <a:lnTo>
                    <a:pt x="868" y="1132"/>
                  </a:lnTo>
                  <a:lnTo>
                    <a:pt x="868" y="1132"/>
                  </a:lnTo>
                  <a:lnTo>
                    <a:pt x="876" y="1134"/>
                  </a:lnTo>
                  <a:lnTo>
                    <a:pt x="884" y="1132"/>
                  </a:lnTo>
                  <a:lnTo>
                    <a:pt x="888" y="1128"/>
                  </a:lnTo>
                  <a:lnTo>
                    <a:pt x="892" y="1120"/>
                  </a:lnTo>
                  <a:lnTo>
                    <a:pt x="892" y="1120"/>
                  </a:lnTo>
                  <a:lnTo>
                    <a:pt x="894" y="1112"/>
                  </a:lnTo>
                  <a:lnTo>
                    <a:pt x="900" y="1104"/>
                  </a:lnTo>
                  <a:lnTo>
                    <a:pt x="910" y="1088"/>
                  </a:lnTo>
                  <a:lnTo>
                    <a:pt x="910" y="1088"/>
                  </a:lnTo>
                  <a:lnTo>
                    <a:pt x="908" y="1092"/>
                  </a:lnTo>
                  <a:lnTo>
                    <a:pt x="910" y="1096"/>
                  </a:lnTo>
                  <a:lnTo>
                    <a:pt x="910" y="1096"/>
                  </a:lnTo>
                  <a:lnTo>
                    <a:pt x="914" y="1090"/>
                  </a:lnTo>
                  <a:lnTo>
                    <a:pt x="916" y="1084"/>
                  </a:lnTo>
                  <a:lnTo>
                    <a:pt x="916" y="1084"/>
                  </a:lnTo>
                  <a:lnTo>
                    <a:pt x="918" y="1078"/>
                  </a:lnTo>
                  <a:lnTo>
                    <a:pt x="922" y="1072"/>
                  </a:lnTo>
                  <a:lnTo>
                    <a:pt x="922" y="1072"/>
                  </a:lnTo>
                  <a:lnTo>
                    <a:pt x="926" y="1068"/>
                  </a:lnTo>
                  <a:lnTo>
                    <a:pt x="928" y="1064"/>
                  </a:lnTo>
                  <a:lnTo>
                    <a:pt x="928" y="1054"/>
                  </a:lnTo>
                  <a:lnTo>
                    <a:pt x="928" y="1054"/>
                  </a:lnTo>
                  <a:lnTo>
                    <a:pt x="930" y="1046"/>
                  </a:lnTo>
                  <a:lnTo>
                    <a:pt x="932" y="1038"/>
                  </a:lnTo>
                  <a:lnTo>
                    <a:pt x="936" y="1030"/>
                  </a:lnTo>
                  <a:lnTo>
                    <a:pt x="940" y="1024"/>
                  </a:lnTo>
                  <a:lnTo>
                    <a:pt x="946" y="1018"/>
                  </a:lnTo>
                  <a:lnTo>
                    <a:pt x="954" y="1014"/>
                  </a:lnTo>
                  <a:lnTo>
                    <a:pt x="962" y="1012"/>
                  </a:lnTo>
                  <a:lnTo>
                    <a:pt x="968" y="1010"/>
                  </a:lnTo>
                  <a:lnTo>
                    <a:pt x="968" y="1010"/>
                  </a:lnTo>
                  <a:lnTo>
                    <a:pt x="976" y="1008"/>
                  </a:lnTo>
                  <a:lnTo>
                    <a:pt x="982" y="1004"/>
                  </a:lnTo>
                  <a:lnTo>
                    <a:pt x="982" y="1004"/>
                  </a:lnTo>
                  <a:lnTo>
                    <a:pt x="986" y="1000"/>
                  </a:lnTo>
                  <a:lnTo>
                    <a:pt x="988" y="994"/>
                  </a:lnTo>
                  <a:lnTo>
                    <a:pt x="990" y="986"/>
                  </a:lnTo>
                  <a:lnTo>
                    <a:pt x="990" y="986"/>
                  </a:lnTo>
                  <a:lnTo>
                    <a:pt x="996" y="972"/>
                  </a:lnTo>
                  <a:lnTo>
                    <a:pt x="1000" y="960"/>
                  </a:lnTo>
                  <a:lnTo>
                    <a:pt x="1002" y="946"/>
                  </a:lnTo>
                  <a:lnTo>
                    <a:pt x="1002" y="932"/>
                  </a:lnTo>
                  <a:lnTo>
                    <a:pt x="1002" y="932"/>
                  </a:lnTo>
                  <a:lnTo>
                    <a:pt x="1004" y="918"/>
                  </a:lnTo>
                  <a:lnTo>
                    <a:pt x="1008" y="904"/>
                  </a:lnTo>
                  <a:lnTo>
                    <a:pt x="1014" y="892"/>
                  </a:lnTo>
                  <a:lnTo>
                    <a:pt x="1022" y="880"/>
                  </a:lnTo>
                  <a:lnTo>
                    <a:pt x="1022" y="880"/>
                  </a:lnTo>
                  <a:lnTo>
                    <a:pt x="1030" y="870"/>
                  </a:lnTo>
                  <a:lnTo>
                    <a:pt x="1034" y="858"/>
                  </a:lnTo>
                  <a:lnTo>
                    <a:pt x="1036" y="846"/>
                  </a:lnTo>
                  <a:lnTo>
                    <a:pt x="1032" y="832"/>
                  </a:lnTo>
                  <a:lnTo>
                    <a:pt x="1032" y="832"/>
                  </a:lnTo>
                  <a:lnTo>
                    <a:pt x="1032" y="828"/>
                  </a:lnTo>
                  <a:lnTo>
                    <a:pt x="1030" y="826"/>
                  </a:lnTo>
                  <a:lnTo>
                    <a:pt x="1028" y="824"/>
                  </a:lnTo>
                  <a:lnTo>
                    <a:pt x="1028" y="824"/>
                  </a:lnTo>
                  <a:close/>
                  <a:moveTo>
                    <a:pt x="796" y="214"/>
                  </a:moveTo>
                  <a:lnTo>
                    <a:pt x="796" y="214"/>
                  </a:lnTo>
                  <a:lnTo>
                    <a:pt x="796" y="210"/>
                  </a:lnTo>
                  <a:lnTo>
                    <a:pt x="798" y="208"/>
                  </a:lnTo>
                  <a:lnTo>
                    <a:pt x="800" y="208"/>
                  </a:lnTo>
                  <a:lnTo>
                    <a:pt x="800" y="208"/>
                  </a:lnTo>
                  <a:lnTo>
                    <a:pt x="800" y="210"/>
                  </a:lnTo>
                  <a:lnTo>
                    <a:pt x="800" y="210"/>
                  </a:lnTo>
                  <a:lnTo>
                    <a:pt x="800" y="212"/>
                  </a:lnTo>
                  <a:lnTo>
                    <a:pt x="798" y="214"/>
                  </a:lnTo>
                  <a:lnTo>
                    <a:pt x="798" y="214"/>
                  </a:lnTo>
                  <a:lnTo>
                    <a:pt x="796" y="214"/>
                  </a:lnTo>
                  <a:lnTo>
                    <a:pt x="796" y="214"/>
                  </a:lnTo>
                  <a:lnTo>
                    <a:pt x="796" y="214"/>
                  </a:lnTo>
                  <a:close/>
                  <a:moveTo>
                    <a:pt x="772" y="232"/>
                  </a:moveTo>
                  <a:lnTo>
                    <a:pt x="772" y="232"/>
                  </a:lnTo>
                  <a:lnTo>
                    <a:pt x="776" y="234"/>
                  </a:lnTo>
                  <a:lnTo>
                    <a:pt x="776" y="238"/>
                  </a:lnTo>
                  <a:lnTo>
                    <a:pt x="776" y="238"/>
                  </a:lnTo>
                  <a:lnTo>
                    <a:pt x="774" y="240"/>
                  </a:lnTo>
                  <a:lnTo>
                    <a:pt x="772" y="240"/>
                  </a:lnTo>
                  <a:lnTo>
                    <a:pt x="772" y="240"/>
                  </a:lnTo>
                  <a:lnTo>
                    <a:pt x="768" y="238"/>
                  </a:lnTo>
                  <a:lnTo>
                    <a:pt x="768" y="236"/>
                  </a:lnTo>
                  <a:lnTo>
                    <a:pt x="768" y="236"/>
                  </a:lnTo>
                  <a:lnTo>
                    <a:pt x="770" y="232"/>
                  </a:lnTo>
                  <a:lnTo>
                    <a:pt x="772" y="232"/>
                  </a:lnTo>
                  <a:lnTo>
                    <a:pt x="772" y="232"/>
                  </a:lnTo>
                  <a:close/>
                  <a:moveTo>
                    <a:pt x="736" y="238"/>
                  </a:moveTo>
                  <a:lnTo>
                    <a:pt x="736" y="238"/>
                  </a:lnTo>
                  <a:lnTo>
                    <a:pt x="738" y="240"/>
                  </a:lnTo>
                  <a:lnTo>
                    <a:pt x="738" y="240"/>
                  </a:lnTo>
                  <a:lnTo>
                    <a:pt x="734" y="244"/>
                  </a:lnTo>
                  <a:lnTo>
                    <a:pt x="728" y="244"/>
                  </a:lnTo>
                  <a:lnTo>
                    <a:pt x="728" y="244"/>
                  </a:lnTo>
                  <a:lnTo>
                    <a:pt x="732" y="240"/>
                  </a:lnTo>
                  <a:lnTo>
                    <a:pt x="736" y="238"/>
                  </a:lnTo>
                  <a:lnTo>
                    <a:pt x="736" y="238"/>
                  </a:lnTo>
                  <a:close/>
                  <a:moveTo>
                    <a:pt x="658" y="336"/>
                  </a:moveTo>
                  <a:lnTo>
                    <a:pt x="658" y="336"/>
                  </a:lnTo>
                  <a:lnTo>
                    <a:pt x="676" y="328"/>
                  </a:lnTo>
                  <a:lnTo>
                    <a:pt x="682" y="326"/>
                  </a:lnTo>
                  <a:lnTo>
                    <a:pt x="690" y="328"/>
                  </a:lnTo>
                  <a:lnTo>
                    <a:pt x="690" y="328"/>
                  </a:lnTo>
                  <a:lnTo>
                    <a:pt x="680" y="334"/>
                  </a:lnTo>
                  <a:lnTo>
                    <a:pt x="672" y="338"/>
                  </a:lnTo>
                  <a:lnTo>
                    <a:pt x="664" y="338"/>
                  </a:lnTo>
                  <a:lnTo>
                    <a:pt x="658" y="336"/>
                  </a:lnTo>
                  <a:lnTo>
                    <a:pt x="658" y="336"/>
                  </a:lnTo>
                  <a:close/>
                  <a:moveTo>
                    <a:pt x="712" y="310"/>
                  </a:moveTo>
                  <a:lnTo>
                    <a:pt x="712" y="310"/>
                  </a:lnTo>
                  <a:lnTo>
                    <a:pt x="714" y="312"/>
                  </a:lnTo>
                  <a:lnTo>
                    <a:pt x="714" y="314"/>
                  </a:lnTo>
                  <a:lnTo>
                    <a:pt x="714" y="314"/>
                  </a:lnTo>
                  <a:lnTo>
                    <a:pt x="714" y="316"/>
                  </a:lnTo>
                  <a:lnTo>
                    <a:pt x="712" y="318"/>
                  </a:lnTo>
                  <a:lnTo>
                    <a:pt x="708" y="320"/>
                  </a:lnTo>
                  <a:lnTo>
                    <a:pt x="708" y="320"/>
                  </a:lnTo>
                  <a:lnTo>
                    <a:pt x="686" y="320"/>
                  </a:lnTo>
                  <a:lnTo>
                    <a:pt x="686" y="320"/>
                  </a:lnTo>
                  <a:lnTo>
                    <a:pt x="688" y="318"/>
                  </a:lnTo>
                  <a:lnTo>
                    <a:pt x="692" y="316"/>
                  </a:lnTo>
                  <a:lnTo>
                    <a:pt x="698" y="314"/>
                  </a:lnTo>
                  <a:lnTo>
                    <a:pt x="706" y="312"/>
                  </a:lnTo>
                  <a:lnTo>
                    <a:pt x="712" y="310"/>
                  </a:lnTo>
                  <a:lnTo>
                    <a:pt x="712" y="310"/>
                  </a:lnTo>
                  <a:close/>
                  <a:moveTo>
                    <a:pt x="628" y="264"/>
                  </a:moveTo>
                  <a:lnTo>
                    <a:pt x="628" y="264"/>
                  </a:lnTo>
                  <a:lnTo>
                    <a:pt x="634" y="266"/>
                  </a:lnTo>
                  <a:lnTo>
                    <a:pt x="640" y="270"/>
                  </a:lnTo>
                  <a:lnTo>
                    <a:pt x="646" y="274"/>
                  </a:lnTo>
                  <a:lnTo>
                    <a:pt x="648" y="284"/>
                  </a:lnTo>
                  <a:lnTo>
                    <a:pt x="648" y="284"/>
                  </a:lnTo>
                  <a:lnTo>
                    <a:pt x="652" y="290"/>
                  </a:lnTo>
                  <a:lnTo>
                    <a:pt x="652" y="290"/>
                  </a:lnTo>
                  <a:lnTo>
                    <a:pt x="668" y="290"/>
                  </a:lnTo>
                  <a:lnTo>
                    <a:pt x="676" y="292"/>
                  </a:lnTo>
                  <a:lnTo>
                    <a:pt x="682" y="298"/>
                  </a:lnTo>
                  <a:lnTo>
                    <a:pt x="682" y="298"/>
                  </a:lnTo>
                  <a:lnTo>
                    <a:pt x="684" y="302"/>
                  </a:lnTo>
                  <a:lnTo>
                    <a:pt x="684" y="306"/>
                  </a:lnTo>
                  <a:lnTo>
                    <a:pt x="684" y="306"/>
                  </a:lnTo>
                  <a:lnTo>
                    <a:pt x="682" y="308"/>
                  </a:lnTo>
                  <a:lnTo>
                    <a:pt x="682" y="308"/>
                  </a:lnTo>
                  <a:lnTo>
                    <a:pt x="678" y="306"/>
                  </a:lnTo>
                  <a:lnTo>
                    <a:pt x="678" y="306"/>
                  </a:lnTo>
                  <a:lnTo>
                    <a:pt x="674" y="308"/>
                  </a:lnTo>
                  <a:lnTo>
                    <a:pt x="672" y="310"/>
                  </a:lnTo>
                  <a:lnTo>
                    <a:pt x="670" y="316"/>
                  </a:lnTo>
                  <a:lnTo>
                    <a:pt x="670" y="316"/>
                  </a:lnTo>
                  <a:lnTo>
                    <a:pt x="670" y="320"/>
                  </a:lnTo>
                  <a:lnTo>
                    <a:pt x="666" y="322"/>
                  </a:lnTo>
                  <a:lnTo>
                    <a:pt x="666" y="322"/>
                  </a:lnTo>
                  <a:lnTo>
                    <a:pt x="664" y="322"/>
                  </a:lnTo>
                  <a:lnTo>
                    <a:pt x="664" y="322"/>
                  </a:lnTo>
                  <a:lnTo>
                    <a:pt x="662" y="318"/>
                  </a:lnTo>
                  <a:lnTo>
                    <a:pt x="662" y="318"/>
                  </a:lnTo>
                  <a:lnTo>
                    <a:pt x="662" y="314"/>
                  </a:lnTo>
                  <a:lnTo>
                    <a:pt x="658" y="314"/>
                  </a:lnTo>
                  <a:lnTo>
                    <a:pt x="656" y="316"/>
                  </a:lnTo>
                  <a:lnTo>
                    <a:pt x="654" y="316"/>
                  </a:lnTo>
                  <a:lnTo>
                    <a:pt x="654" y="316"/>
                  </a:lnTo>
                  <a:lnTo>
                    <a:pt x="656" y="310"/>
                  </a:lnTo>
                  <a:lnTo>
                    <a:pt x="658" y="304"/>
                  </a:lnTo>
                  <a:lnTo>
                    <a:pt x="656" y="300"/>
                  </a:lnTo>
                  <a:lnTo>
                    <a:pt x="650" y="296"/>
                  </a:lnTo>
                  <a:lnTo>
                    <a:pt x="650" y="296"/>
                  </a:lnTo>
                  <a:lnTo>
                    <a:pt x="642" y="300"/>
                  </a:lnTo>
                  <a:lnTo>
                    <a:pt x="638" y="306"/>
                  </a:lnTo>
                  <a:lnTo>
                    <a:pt x="634" y="312"/>
                  </a:lnTo>
                  <a:lnTo>
                    <a:pt x="634" y="320"/>
                  </a:lnTo>
                  <a:lnTo>
                    <a:pt x="634" y="320"/>
                  </a:lnTo>
                  <a:lnTo>
                    <a:pt x="636" y="326"/>
                  </a:lnTo>
                  <a:lnTo>
                    <a:pt x="636" y="326"/>
                  </a:lnTo>
                  <a:lnTo>
                    <a:pt x="634" y="334"/>
                  </a:lnTo>
                  <a:lnTo>
                    <a:pt x="632" y="336"/>
                  </a:lnTo>
                  <a:lnTo>
                    <a:pt x="628" y="338"/>
                  </a:lnTo>
                  <a:lnTo>
                    <a:pt x="628" y="338"/>
                  </a:lnTo>
                  <a:lnTo>
                    <a:pt x="624" y="336"/>
                  </a:lnTo>
                  <a:lnTo>
                    <a:pt x="624" y="334"/>
                  </a:lnTo>
                  <a:lnTo>
                    <a:pt x="622" y="326"/>
                  </a:lnTo>
                  <a:lnTo>
                    <a:pt x="622" y="326"/>
                  </a:lnTo>
                  <a:lnTo>
                    <a:pt x="622" y="320"/>
                  </a:lnTo>
                  <a:lnTo>
                    <a:pt x="622" y="314"/>
                  </a:lnTo>
                  <a:lnTo>
                    <a:pt x="624" y="304"/>
                  </a:lnTo>
                  <a:lnTo>
                    <a:pt x="624" y="304"/>
                  </a:lnTo>
                  <a:lnTo>
                    <a:pt x="626" y="298"/>
                  </a:lnTo>
                  <a:lnTo>
                    <a:pt x="630" y="294"/>
                  </a:lnTo>
                  <a:lnTo>
                    <a:pt x="636" y="292"/>
                  </a:lnTo>
                  <a:lnTo>
                    <a:pt x="644" y="292"/>
                  </a:lnTo>
                  <a:lnTo>
                    <a:pt x="644" y="292"/>
                  </a:lnTo>
                  <a:lnTo>
                    <a:pt x="648" y="292"/>
                  </a:lnTo>
                  <a:lnTo>
                    <a:pt x="650" y="290"/>
                  </a:lnTo>
                  <a:lnTo>
                    <a:pt x="648" y="286"/>
                  </a:lnTo>
                  <a:lnTo>
                    <a:pt x="648" y="286"/>
                  </a:lnTo>
                  <a:lnTo>
                    <a:pt x="620" y="284"/>
                  </a:lnTo>
                  <a:lnTo>
                    <a:pt x="604" y="284"/>
                  </a:lnTo>
                  <a:lnTo>
                    <a:pt x="590" y="284"/>
                  </a:lnTo>
                  <a:lnTo>
                    <a:pt x="590" y="284"/>
                  </a:lnTo>
                  <a:lnTo>
                    <a:pt x="600" y="278"/>
                  </a:lnTo>
                  <a:lnTo>
                    <a:pt x="608" y="270"/>
                  </a:lnTo>
                  <a:lnTo>
                    <a:pt x="616" y="264"/>
                  </a:lnTo>
                  <a:lnTo>
                    <a:pt x="622" y="264"/>
                  </a:lnTo>
                  <a:lnTo>
                    <a:pt x="628" y="264"/>
                  </a:lnTo>
                  <a:lnTo>
                    <a:pt x="628" y="264"/>
                  </a:lnTo>
                  <a:close/>
                  <a:moveTo>
                    <a:pt x="682" y="10"/>
                  </a:moveTo>
                  <a:lnTo>
                    <a:pt x="682" y="10"/>
                  </a:lnTo>
                  <a:lnTo>
                    <a:pt x="682" y="10"/>
                  </a:lnTo>
                  <a:lnTo>
                    <a:pt x="682" y="10"/>
                  </a:lnTo>
                  <a:lnTo>
                    <a:pt x="686" y="14"/>
                  </a:lnTo>
                  <a:lnTo>
                    <a:pt x="690" y="14"/>
                  </a:lnTo>
                  <a:lnTo>
                    <a:pt x="694" y="12"/>
                  </a:lnTo>
                  <a:lnTo>
                    <a:pt x="694" y="12"/>
                  </a:lnTo>
                  <a:lnTo>
                    <a:pt x="698" y="12"/>
                  </a:lnTo>
                  <a:lnTo>
                    <a:pt x="702" y="12"/>
                  </a:lnTo>
                  <a:lnTo>
                    <a:pt x="704" y="14"/>
                  </a:lnTo>
                  <a:lnTo>
                    <a:pt x="704" y="14"/>
                  </a:lnTo>
                  <a:lnTo>
                    <a:pt x="690" y="20"/>
                  </a:lnTo>
                  <a:lnTo>
                    <a:pt x="678" y="22"/>
                  </a:lnTo>
                  <a:lnTo>
                    <a:pt x="678" y="22"/>
                  </a:lnTo>
                  <a:lnTo>
                    <a:pt x="676" y="18"/>
                  </a:lnTo>
                  <a:lnTo>
                    <a:pt x="678" y="16"/>
                  </a:lnTo>
                  <a:lnTo>
                    <a:pt x="682" y="10"/>
                  </a:lnTo>
                  <a:lnTo>
                    <a:pt x="682" y="10"/>
                  </a:lnTo>
                  <a:close/>
                  <a:moveTo>
                    <a:pt x="564" y="260"/>
                  </a:moveTo>
                  <a:lnTo>
                    <a:pt x="564" y="260"/>
                  </a:lnTo>
                  <a:lnTo>
                    <a:pt x="566" y="256"/>
                  </a:lnTo>
                  <a:lnTo>
                    <a:pt x="570" y="254"/>
                  </a:lnTo>
                  <a:lnTo>
                    <a:pt x="570" y="254"/>
                  </a:lnTo>
                  <a:lnTo>
                    <a:pt x="572" y="254"/>
                  </a:lnTo>
                  <a:lnTo>
                    <a:pt x="574" y="258"/>
                  </a:lnTo>
                  <a:lnTo>
                    <a:pt x="574" y="258"/>
                  </a:lnTo>
                  <a:lnTo>
                    <a:pt x="572" y="262"/>
                  </a:lnTo>
                  <a:lnTo>
                    <a:pt x="568" y="262"/>
                  </a:lnTo>
                  <a:lnTo>
                    <a:pt x="568" y="262"/>
                  </a:lnTo>
                  <a:lnTo>
                    <a:pt x="566" y="262"/>
                  </a:lnTo>
                  <a:lnTo>
                    <a:pt x="564" y="260"/>
                  </a:lnTo>
                  <a:lnTo>
                    <a:pt x="564" y="260"/>
                  </a:lnTo>
                  <a:close/>
                  <a:moveTo>
                    <a:pt x="378" y="86"/>
                  </a:moveTo>
                  <a:lnTo>
                    <a:pt x="378" y="86"/>
                  </a:lnTo>
                  <a:lnTo>
                    <a:pt x="376" y="86"/>
                  </a:lnTo>
                  <a:lnTo>
                    <a:pt x="374" y="88"/>
                  </a:lnTo>
                  <a:lnTo>
                    <a:pt x="374" y="88"/>
                  </a:lnTo>
                  <a:lnTo>
                    <a:pt x="368" y="94"/>
                  </a:lnTo>
                  <a:lnTo>
                    <a:pt x="362" y="96"/>
                  </a:lnTo>
                  <a:lnTo>
                    <a:pt x="350" y="94"/>
                  </a:lnTo>
                  <a:lnTo>
                    <a:pt x="350" y="94"/>
                  </a:lnTo>
                  <a:lnTo>
                    <a:pt x="346" y="94"/>
                  </a:lnTo>
                  <a:lnTo>
                    <a:pt x="348" y="92"/>
                  </a:lnTo>
                  <a:lnTo>
                    <a:pt x="350" y="88"/>
                  </a:lnTo>
                  <a:lnTo>
                    <a:pt x="350" y="88"/>
                  </a:lnTo>
                  <a:lnTo>
                    <a:pt x="358" y="82"/>
                  </a:lnTo>
                  <a:lnTo>
                    <a:pt x="358" y="82"/>
                  </a:lnTo>
                  <a:lnTo>
                    <a:pt x="348" y="82"/>
                  </a:lnTo>
                  <a:lnTo>
                    <a:pt x="348" y="82"/>
                  </a:lnTo>
                  <a:lnTo>
                    <a:pt x="346" y="80"/>
                  </a:lnTo>
                  <a:lnTo>
                    <a:pt x="346" y="80"/>
                  </a:lnTo>
                  <a:lnTo>
                    <a:pt x="354" y="78"/>
                  </a:lnTo>
                  <a:lnTo>
                    <a:pt x="360" y="76"/>
                  </a:lnTo>
                  <a:lnTo>
                    <a:pt x="368" y="74"/>
                  </a:lnTo>
                  <a:lnTo>
                    <a:pt x="376" y="74"/>
                  </a:lnTo>
                  <a:lnTo>
                    <a:pt x="376" y="74"/>
                  </a:lnTo>
                  <a:lnTo>
                    <a:pt x="376" y="76"/>
                  </a:lnTo>
                  <a:lnTo>
                    <a:pt x="374" y="78"/>
                  </a:lnTo>
                  <a:lnTo>
                    <a:pt x="372" y="78"/>
                  </a:lnTo>
                  <a:lnTo>
                    <a:pt x="374" y="80"/>
                  </a:lnTo>
                  <a:lnTo>
                    <a:pt x="374" y="80"/>
                  </a:lnTo>
                  <a:lnTo>
                    <a:pt x="376" y="82"/>
                  </a:lnTo>
                  <a:lnTo>
                    <a:pt x="382" y="80"/>
                  </a:lnTo>
                  <a:lnTo>
                    <a:pt x="392" y="78"/>
                  </a:lnTo>
                  <a:lnTo>
                    <a:pt x="392" y="78"/>
                  </a:lnTo>
                  <a:lnTo>
                    <a:pt x="390" y="82"/>
                  </a:lnTo>
                  <a:lnTo>
                    <a:pt x="388" y="86"/>
                  </a:lnTo>
                  <a:lnTo>
                    <a:pt x="384" y="88"/>
                  </a:lnTo>
                  <a:lnTo>
                    <a:pt x="378" y="86"/>
                  </a:lnTo>
                  <a:lnTo>
                    <a:pt x="378" y="86"/>
                  </a:lnTo>
                  <a:close/>
                  <a:moveTo>
                    <a:pt x="442" y="124"/>
                  </a:moveTo>
                  <a:lnTo>
                    <a:pt x="442" y="124"/>
                  </a:lnTo>
                  <a:lnTo>
                    <a:pt x="440" y="124"/>
                  </a:lnTo>
                  <a:lnTo>
                    <a:pt x="440" y="124"/>
                  </a:lnTo>
                  <a:lnTo>
                    <a:pt x="428" y="132"/>
                  </a:lnTo>
                  <a:lnTo>
                    <a:pt x="418" y="138"/>
                  </a:lnTo>
                  <a:lnTo>
                    <a:pt x="406" y="138"/>
                  </a:lnTo>
                  <a:lnTo>
                    <a:pt x="394" y="134"/>
                  </a:lnTo>
                  <a:lnTo>
                    <a:pt x="394" y="134"/>
                  </a:lnTo>
                  <a:lnTo>
                    <a:pt x="402" y="132"/>
                  </a:lnTo>
                  <a:lnTo>
                    <a:pt x="408" y="128"/>
                  </a:lnTo>
                  <a:lnTo>
                    <a:pt x="408" y="128"/>
                  </a:lnTo>
                  <a:lnTo>
                    <a:pt x="410" y="128"/>
                  </a:lnTo>
                  <a:lnTo>
                    <a:pt x="410" y="128"/>
                  </a:lnTo>
                  <a:lnTo>
                    <a:pt x="410" y="124"/>
                  </a:lnTo>
                  <a:lnTo>
                    <a:pt x="408" y="122"/>
                  </a:lnTo>
                  <a:lnTo>
                    <a:pt x="412" y="122"/>
                  </a:lnTo>
                  <a:lnTo>
                    <a:pt x="412" y="122"/>
                  </a:lnTo>
                  <a:lnTo>
                    <a:pt x="426" y="126"/>
                  </a:lnTo>
                  <a:lnTo>
                    <a:pt x="426" y="126"/>
                  </a:lnTo>
                  <a:lnTo>
                    <a:pt x="428" y="126"/>
                  </a:lnTo>
                  <a:lnTo>
                    <a:pt x="432" y="124"/>
                  </a:lnTo>
                  <a:lnTo>
                    <a:pt x="438" y="122"/>
                  </a:lnTo>
                  <a:lnTo>
                    <a:pt x="438" y="122"/>
                  </a:lnTo>
                  <a:lnTo>
                    <a:pt x="442" y="118"/>
                  </a:lnTo>
                  <a:lnTo>
                    <a:pt x="442" y="118"/>
                  </a:lnTo>
                  <a:lnTo>
                    <a:pt x="446" y="116"/>
                  </a:lnTo>
                  <a:lnTo>
                    <a:pt x="448" y="116"/>
                  </a:lnTo>
                  <a:lnTo>
                    <a:pt x="450" y="118"/>
                  </a:lnTo>
                  <a:lnTo>
                    <a:pt x="450" y="118"/>
                  </a:lnTo>
                  <a:lnTo>
                    <a:pt x="450" y="120"/>
                  </a:lnTo>
                  <a:lnTo>
                    <a:pt x="448" y="122"/>
                  </a:lnTo>
                  <a:lnTo>
                    <a:pt x="442" y="124"/>
                  </a:lnTo>
                  <a:lnTo>
                    <a:pt x="442" y="124"/>
                  </a:lnTo>
                  <a:close/>
                  <a:moveTo>
                    <a:pt x="456" y="156"/>
                  </a:moveTo>
                  <a:lnTo>
                    <a:pt x="456" y="156"/>
                  </a:lnTo>
                  <a:lnTo>
                    <a:pt x="450" y="154"/>
                  </a:lnTo>
                  <a:lnTo>
                    <a:pt x="450" y="154"/>
                  </a:lnTo>
                  <a:lnTo>
                    <a:pt x="454" y="152"/>
                  </a:lnTo>
                  <a:lnTo>
                    <a:pt x="458" y="152"/>
                  </a:lnTo>
                  <a:lnTo>
                    <a:pt x="462" y="154"/>
                  </a:lnTo>
                  <a:lnTo>
                    <a:pt x="466" y="154"/>
                  </a:lnTo>
                  <a:lnTo>
                    <a:pt x="466" y="154"/>
                  </a:lnTo>
                  <a:lnTo>
                    <a:pt x="460" y="156"/>
                  </a:lnTo>
                  <a:lnTo>
                    <a:pt x="456" y="156"/>
                  </a:lnTo>
                  <a:lnTo>
                    <a:pt x="456" y="156"/>
                  </a:lnTo>
                  <a:close/>
                  <a:moveTo>
                    <a:pt x="508" y="180"/>
                  </a:moveTo>
                  <a:lnTo>
                    <a:pt x="508" y="180"/>
                  </a:lnTo>
                  <a:lnTo>
                    <a:pt x="506" y="176"/>
                  </a:lnTo>
                  <a:lnTo>
                    <a:pt x="506" y="172"/>
                  </a:lnTo>
                  <a:lnTo>
                    <a:pt x="510" y="170"/>
                  </a:lnTo>
                  <a:lnTo>
                    <a:pt x="516" y="168"/>
                  </a:lnTo>
                  <a:lnTo>
                    <a:pt x="516" y="168"/>
                  </a:lnTo>
                  <a:lnTo>
                    <a:pt x="512" y="176"/>
                  </a:lnTo>
                  <a:lnTo>
                    <a:pt x="510" y="178"/>
                  </a:lnTo>
                  <a:lnTo>
                    <a:pt x="508" y="180"/>
                  </a:lnTo>
                  <a:lnTo>
                    <a:pt x="508" y="180"/>
                  </a:lnTo>
                  <a:close/>
                  <a:moveTo>
                    <a:pt x="516" y="118"/>
                  </a:moveTo>
                  <a:lnTo>
                    <a:pt x="516" y="118"/>
                  </a:lnTo>
                  <a:lnTo>
                    <a:pt x="514" y="118"/>
                  </a:lnTo>
                  <a:lnTo>
                    <a:pt x="512" y="116"/>
                  </a:lnTo>
                  <a:lnTo>
                    <a:pt x="512" y="116"/>
                  </a:lnTo>
                  <a:lnTo>
                    <a:pt x="512" y="114"/>
                  </a:lnTo>
                  <a:lnTo>
                    <a:pt x="514" y="112"/>
                  </a:lnTo>
                  <a:lnTo>
                    <a:pt x="518" y="110"/>
                  </a:lnTo>
                  <a:lnTo>
                    <a:pt x="518" y="110"/>
                  </a:lnTo>
                  <a:lnTo>
                    <a:pt x="520" y="110"/>
                  </a:lnTo>
                  <a:lnTo>
                    <a:pt x="522" y="114"/>
                  </a:lnTo>
                  <a:lnTo>
                    <a:pt x="522" y="114"/>
                  </a:lnTo>
                  <a:lnTo>
                    <a:pt x="520" y="116"/>
                  </a:lnTo>
                  <a:lnTo>
                    <a:pt x="518" y="118"/>
                  </a:lnTo>
                  <a:lnTo>
                    <a:pt x="516" y="118"/>
                  </a:lnTo>
                  <a:lnTo>
                    <a:pt x="516" y="118"/>
                  </a:lnTo>
                  <a:close/>
                  <a:moveTo>
                    <a:pt x="526" y="208"/>
                  </a:moveTo>
                  <a:lnTo>
                    <a:pt x="526" y="208"/>
                  </a:lnTo>
                  <a:lnTo>
                    <a:pt x="528" y="210"/>
                  </a:lnTo>
                  <a:lnTo>
                    <a:pt x="530" y="214"/>
                  </a:lnTo>
                  <a:lnTo>
                    <a:pt x="530" y="222"/>
                  </a:lnTo>
                  <a:lnTo>
                    <a:pt x="532" y="230"/>
                  </a:lnTo>
                  <a:lnTo>
                    <a:pt x="534" y="232"/>
                  </a:lnTo>
                  <a:lnTo>
                    <a:pt x="536" y="236"/>
                  </a:lnTo>
                  <a:lnTo>
                    <a:pt x="536" y="236"/>
                  </a:lnTo>
                  <a:lnTo>
                    <a:pt x="528" y="230"/>
                  </a:lnTo>
                  <a:lnTo>
                    <a:pt x="522" y="224"/>
                  </a:lnTo>
                  <a:lnTo>
                    <a:pt x="522" y="216"/>
                  </a:lnTo>
                  <a:lnTo>
                    <a:pt x="526" y="208"/>
                  </a:lnTo>
                  <a:lnTo>
                    <a:pt x="526" y="208"/>
                  </a:lnTo>
                  <a:close/>
                  <a:moveTo>
                    <a:pt x="542" y="208"/>
                  </a:moveTo>
                  <a:lnTo>
                    <a:pt x="542" y="208"/>
                  </a:lnTo>
                  <a:lnTo>
                    <a:pt x="544" y="208"/>
                  </a:lnTo>
                  <a:lnTo>
                    <a:pt x="544" y="208"/>
                  </a:lnTo>
                  <a:lnTo>
                    <a:pt x="554" y="234"/>
                  </a:lnTo>
                  <a:lnTo>
                    <a:pt x="554" y="234"/>
                  </a:lnTo>
                  <a:lnTo>
                    <a:pt x="556" y="238"/>
                  </a:lnTo>
                  <a:lnTo>
                    <a:pt x="556" y="240"/>
                  </a:lnTo>
                  <a:lnTo>
                    <a:pt x="552" y="248"/>
                  </a:lnTo>
                  <a:lnTo>
                    <a:pt x="552" y="248"/>
                  </a:lnTo>
                  <a:lnTo>
                    <a:pt x="550" y="236"/>
                  </a:lnTo>
                  <a:lnTo>
                    <a:pt x="546" y="232"/>
                  </a:lnTo>
                  <a:lnTo>
                    <a:pt x="542" y="228"/>
                  </a:lnTo>
                  <a:lnTo>
                    <a:pt x="542" y="228"/>
                  </a:lnTo>
                  <a:lnTo>
                    <a:pt x="536" y="222"/>
                  </a:lnTo>
                  <a:lnTo>
                    <a:pt x="534" y="218"/>
                  </a:lnTo>
                  <a:lnTo>
                    <a:pt x="536" y="212"/>
                  </a:lnTo>
                  <a:lnTo>
                    <a:pt x="542" y="208"/>
                  </a:lnTo>
                  <a:lnTo>
                    <a:pt x="542" y="208"/>
                  </a:lnTo>
                  <a:close/>
                  <a:moveTo>
                    <a:pt x="752" y="676"/>
                  </a:moveTo>
                  <a:lnTo>
                    <a:pt x="752" y="676"/>
                  </a:lnTo>
                  <a:lnTo>
                    <a:pt x="750" y="676"/>
                  </a:lnTo>
                  <a:lnTo>
                    <a:pt x="748" y="676"/>
                  </a:lnTo>
                  <a:lnTo>
                    <a:pt x="748" y="676"/>
                  </a:lnTo>
                  <a:lnTo>
                    <a:pt x="746" y="672"/>
                  </a:lnTo>
                  <a:lnTo>
                    <a:pt x="746" y="668"/>
                  </a:lnTo>
                  <a:lnTo>
                    <a:pt x="746" y="664"/>
                  </a:lnTo>
                  <a:lnTo>
                    <a:pt x="750" y="662"/>
                  </a:lnTo>
                  <a:lnTo>
                    <a:pt x="750" y="662"/>
                  </a:lnTo>
                  <a:lnTo>
                    <a:pt x="754" y="668"/>
                  </a:lnTo>
                  <a:lnTo>
                    <a:pt x="754" y="672"/>
                  </a:lnTo>
                  <a:lnTo>
                    <a:pt x="752" y="676"/>
                  </a:lnTo>
                  <a:lnTo>
                    <a:pt x="752" y="67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cs typeface="+mn-ea"/>
                <a:sym typeface="+mn-lt"/>
              </a:endParaRPr>
            </a:p>
          </p:txBody>
        </p:sp>
        <p:sp>
          <p:nvSpPr>
            <p:cNvPr id="12" name="Freeform 75"/>
            <p:cNvSpPr>
              <a:spLocks/>
            </p:cNvSpPr>
            <p:nvPr/>
          </p:nvSpPr>
          <p:spPr bwMode="auto">
            <a:xfrm>
              <a:off x="5556250" y="2251075"/>
              <a:ext cx="1588" cy="1588"/>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3" name="Freeform 76"/>
            <p:cNvSpPr>
              <a:spLocks/>
            </p:cNvSpPr>
            <p:nvPr/>
          </p:nvSpPr>
          <p:spPr bwMode="auto">
            <a:xfrm>
              <a:off x="7816850" y="1447800"/>
              <a:ext cx="123825" cy="177800"/>
            </a:xfrm>
            <a:custGeom>
              <a:avLst/>
              <a:gdLst/>
              <a:ahLst/>
              <a:cxnLst>
                <a:cxn ang="0">
                  <a:pos x="0" y="64"/>
                </a:cxn>
                <a:cxn ang="0">
                  <a:pos x="6" y="82"/>
                </a:cxn>
                <a:cxn ang="0">
                  <a:pos x="10" y="98"/>
                </a:cxn>
                <a:cxn ang="0">
                  <a:pos x="12" y="100"/>
                </a:cxn>
                <a:cxn ang="0">
                  <a:pos x="22" y="104"/>
                </a:cxn>
                <a:cxn ang="0">
                  <a:pos x="40" y="106"/>
                </a:cxn>
                <a:cxn ang="0">
                  <a:pos x="46" y="112"/>
                </a:cxn>
                <a:cxn ang="0">
                  <a:pos x="50" y="110"/>
                </a:cxn>
                <a:cxn ang="0">
                  <a:pos x="54" y="108"/>
                </a:cxn>
                <a:cxn ang="0">
                  <a:pos x="58" y="96"/>
                </a:cxn>
                <a:cxn ang="0">
                  <a:pos x="60" y="88"/>
                </a:cxn>
                <a:cxn ang="0">
                  <a:pos x="66" y="74"/>
                </a:cxn>
                <a:cxn ang="0">
                  <a:pos x="68" y="66"/>
                </a:cxn>
                <a:cxn ang="0">
                  <a:pos x="72" y="62"/>
                </a:cxn>
                <a:cxn ang="0">
                  <a:pos x="78" y="60"/>
                </a:cxn>
                <a:cxn ang="0">
                  <a:pos x="70" y="50"/>
                </a:cxn>
                <a:cxn ang="0">
                  <a:pos x="66" y="38"/>
                </a:cxn>
                <a:cxn ang="0">
                  <a:pos x="66" y="32"/>
                </a:cxn>
                <a:cxn ang="0">
                  <a:pos x="68" y="26"/>
                </a:cxn>
                <a:cxn ang="0">
                  <a:pos x="78" y="16"/>
                </a:cxn>
                <a:cxn ang="0">
                  <a:pos x="70" y="10"/>
                </a:cxn>
                <a:cxn ang="0">
                  <a:pos x="68" y="8"/>
                </a:cxn>
                <a:cxn ang="0">
                  <a:pos x="68" y="6"/>
                </a:cxn>
                <a:cxn ang="0">
                  <a:pos x="62" y="0"/>
                </a:cxn>
                <a:cxn ang="0">
                  <a:pos x="58" y="6"/>
                </a:cxn>
                <a:cxn ang="0">
                  <a:pos x="48" y="20"/>
                </a:cxn>
                <a:cxn ang="0">
                  <a:pos x="40" y="28"/>
                </a:cxn>
                <a:cxn ang="0">
                  <a:pos x="24" y="44"/>
                </a:cxn>
                <a:cxn ang="0">
                  <a:pos x="18" y="52"/>
                </a:cxn>
                <a:cxn ang="0">
                  <a:pos x="12" y="54"/>
                </a:cxn>
                <a:cxn ang="0">
                  <a:pos x="6" y="52"/>
                </a:cxn>
                <a:cxn ang="0">
                  <a:pos x="0" y="58"/>
                </a:cxn>
                <a:cxn ang="0">
                  <a:pos x="0" y="64"/>
                </a:cxn>
              </a:cxnLst>
              <a:rect l="0" t="0" r="r" b="b"/>
              <a:pathLst>
                <a:path w="78" h="112">
                  <a:moveTo>
                    <a:pt x="0" y="64"/>
                  </a:moveTo>
                  <a:lnTo>
                    <a:pt x="0" y="64"/>
                  </a:lnTo>
                  <a:lnTo>
                    <a:pt x="2" y="74"/>
                  </a:lnTo>
                  <a:lnTo>
                    <a:pt x="6" y="82"/>
                  </a:lnTo>
                  <a:lnTo>
                    <a:pt x="8" y="90"/>
                  </a:lnTo>
                  <a:lnTo>
                    <a:pt x="10" y="98"/>
                  </a:lnTo>
                  <a:lnTo>
                    <a:pt x="10" y="98"/>
                  </a:lnTo>
                  <a:lnTo>
                    <a:pt x="12" y="100"/>
                  </a:lnTo>
                  <a:lnTo>
                    <a:pt x="12" y="100"/>
                  </a:lnTo>
                  <a:lnTo>
                    <a:pt x="22" y="104"/>
                  </a:lnTo>
                  <a:lnTo>
                    <a:pt x="30" y="104"/>
                  </a:lnTo>
                  <a:lnTo>
                    <a:pt x="40" y="106"/>
                  </a:lnTo>
                  <a:lnTo>
                    <a:pt x="44" y="108"/>
                  </a:lnTo>
                  <a:lnTo>
                    <a:pt x="46" y="112"/>
                  </a:lnTo>
                  <a:lnTo>
                    <a:pt x="46" y="112"/>
                  </a:lnTo>
                  <a:lnTo>
                    <a:pt x="50" y="110"/>
                  </a:lnTo>
                  <a:lnTo>
                    <a:pt x="54" y="108"/>
                  </a:lnTo>
                  <a:lnTo>
                    <a:pt x="54" y="108"/>
                  </a:lnTo>
                  <a:lnTo>
                    <a:pt x="56" y="102"/>
                  </a:lnTo>
                  <a:lnTo>
                    <a:pt x="58" y="96"/>
                  </a:lnTo>
                  <a:lnTo>
                    <a:pt x="58" y="96"/>
                  </a:lnTo>
                  <a:lnTo>
                    <a:pt x="60" y="88"/>
                  </a:lnTo>
                  <a:lnTo>
                    <a:pt x="62" y="80"/>
                  </a:lnTo>
                  <a:lnTo>
                    <a:pt x="66" y="74"/>
                  </a:lnTo>
                  <a:lnTo>
                    <a:pt x="68" y="66"/>
                  </a:lnTo>
                  <a:lnTo>
                    <a:pt x="68" y="66"/>
                  </a:lnTo>
                  <a:lnTo>
                    <a:pt x="68" y="62"/>
                  </a:lnTo>
                  <a:lnTo>
                    <a:pt x="72" y="62"/>
                  </a:lnTo>
                  <a:lnTo>
                    <a:pt x="78" y="60"/>
                  </a:lnTo>
                  <a:lnTo>
                    <a:pt x="78" y="60"/>
                  </a:lnTo>
                  <a:lnTo>
                    <a:pt x="72" y="56"/>
                  </a:lnTo>
                  <a:lnTo>
                    <a:pt x="70" y="50"/>
                  </a:lnTo>
                  <a:lnTo>
                    <a:pt x="66" y="38"/>
                  </a:lnTo>
                  <a:lnTo>
                    <a:pt x="66" y="38"/>
                  </a:lnTo>
                  <a:lnTo>
                    <a:pt x="66" y="36"/>
                  </a:lnTo>
                  <a:lnTo>
                    <a:pt x="66" y="32"/>
                  </a:lnTo>
                  <a:lnTo>
                    <a:pt x="68" y="26"/>
                  </a:lnTo>
                  <a:lnTo>
                    <a:pt x="68" y="26"/>
                  </a:lnTo>
                  <a:lnTo>
                    <a:pt x="76" y="18"/>
                  </a:lnTo>
                  <a:lnTo>
                    <a:pt x="78" y="16"/>
                  </a:lnTo>
                  <a:lnTo>
                    <a:pt x="76" y="14"/>
                  </a:lnTo>
                  <a:lnTo>
                    <a:pt x="70" y="10"/>
                  </a:lnTo>
                  <a:lnTo>
                    <a:pt x="70" y="10"/>
                  </a:lnTo>
                  <a:lnTo>
                    <a:pt x="68" y="8"/>
                  </a:lnTo>
                  <a:lnTo>
                    <a:pt x="68" y="6"/>
                  </a:lnTo>
                  <a:lnTo>
                    <a:pt x="68" y="6"/>
                  </a:lnTo>
                  <a:lnTo>
                    <a:pt x="66" y="2"/>
                  </a:lnTo>
                  <a:lnTo>
                    <a:pt x="62" y="0"/>
                  </a:lnTo>
                  <a:lnTo>
                    <a:pt x="60" y="2"/>
                  </a:lnTo>
                  <a:lnTo>
                    <a:pt x="58" y="6"/>
                  </a:lnTo>
                  <a:lnTo>
                    <a:pt x="58" y="6"/>
                  </a:lnTo>
                  <a:lnTo>
                    <a:pt x="48" y="20"/>
                  </a:lnTo>
                  <a:lnTo>
                    <a:pt x="48" y="20"/>
                  </a:lnTo>
                  <a:lnTo>
                    <a:pt x="40" y="28"/>
                  </a:lnTo>
                  <a:lnTo>
                    <a:pt x="30" y="36"/>
                  </a:lnTo>
                  <a:lnTo>
                    <a:pt x="24" y="44"/>
                  </a:lnTo>
                  <a:lnTo>
                    <a:pt x="18" y="52"/>
                  </a:lnTo>
                  <a:lnTo>
                    <a:pt x="18" y="52"/>
                  </a:lnTo>
                  <a:lnTo>
                    <a:pt x="16" y="56"/>
                  </a:lnTo>
                  <a:lnTo>
                    <a:pt x="12" y="54"/>
                  </a:lnTo>
                  <a:lnTo>
                    <a:pt x="12" y="54"/>
                  </a:lnTo>
                  <a:lnTo>
                    <a:pt x="6" y="52"/>
                  </a:lnTo>
                  <a:lnTo>
                    <a:pt x="2" y="54"/>
                  </a:lnTo>
                  <a:lnTo>
                    <a:pt x="0" y="58"/>
                  </a:lnTo>
                  <a:lnTo>
                    <a:pt x="0" y="64"/>
                  </a:lnTo>
                  <a:lnTo>
                    <a:pt x="0" y="6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4" name="Freeform 77"/>
            <p:cNvSpPr>
              <a:spLocks/>
            </p:cNvSpPr>
            <p:nvPr/>
          </p:nvSpPr>
          <p:spPr bwMode="auto">
            <a:xfrm>
              <a:off x="7648575" y="1470025"/>
              <a:ext cx="133350" cy="184150"/>
            </a:xfrm>
            <a:custGeom>
              <a:avLst/>
              <a:gdLst/>
              <a:ahLst/>
              <a:cxnLst>
                <a:cxn ang="0">
                  <a:pos x="82" y="108"/>
                </a:cxn>
                <a:cxn ang="0">
                  <a:pos x="82" y="108"/>
                </a:cxn>
                <a:cxn ang="0">
                  <a:pos x="82" y="98"/>
                </a:cxn>
                <a:cxn ang="0">
                  <a:pos x="84" y="88"/>
                </a:cxn>
                <a:cxn ang="0">
                  <a:pos x="84" y="88"/>
                </a:cxn>
                <a:cxn ang="0">
                  <a:pos x="84" y="88"/>
                </a:cxn>
                <a:cxn ang="0">
                  <a:pos x="84" y="88"/>
                </a:cxn>
                <a:cxn ang="0">
                  <a:pos x="84" y="88"/>
                </a:cxn>
                <a:cxn ang="0">
                  <a:pos x="84" y="88"/>
                </a:cxn>
                <a:cxn ang="0">
                  <a:pos x="82" y="88"/>
                </a:cxn>
                <a:cxn ang="0">
                  <a:pos x="82" y="88"/>
                </a:cxn>
                <a:cxn ang="0">
                  <a:pos x="84" y="88"/>
                </a:cxn>
                <a:cxn ang="0">
                  <a:pos x="84" y="88"/>
                </a:cxn>
                <a:cxn ang="0">
                  <a:pos x="82" y="88"/>
                </a:cxn>
                <a:cxn ang="0">
                  <a:pos x="82" y="88"/>
                </a:cxn>
                <a:cxn ang="0">
                  <a:pos x="82" y="88"/>
                </a:cxn>
                <a:cxn ang="0">
                  <a:pos x="82" y="88"/>
                </a:cxn>
                <a:cxn ang="0">
                  <a:pos x="84" y="88"/>
                </a:cxn>
                <a:cxn ang="0">
                  <a:pos x="84" y="88"/>
                </a:cxn>
                <a:cxn ang="0">
                  <a:pos x="76" y="82"/>
                </a:cxn>
                <a:cxn ang="0">
                  <a:pos x="76" y="82"/>
                </a:cxn>
                <a:cxn ang="0">
                  <a:pos x="72" y="78"/>
                </a:cxn>
                <a:cxn ang="0">
                  <a:pos x="68" y="72"/>
                </a:cxn>
                <a:cxn ang="0">
                  <a:pos x="64" y="66"/>
                </a:cxn>
                <a:cxn ang="0">
                  <a:pos x="64" y="64"/>
                </a:cxn>
                <a:cxn ang="0">
                  <a:pos x="64" y="64"/>
                </a:cxn>
                <a:cxn ang="0">
                  <a:pos x="64" y="56"/>
                </a:cxn>
                <a:cxn ang="0">
                  <a:pos x="62" y="52"/>
                </a:cxn>
                <a:cxn ang="0">
                  <a:pos x="54" y="44"/>
                </a:cxn>
                <a:cxn ang="0">
                  <a:pos x="54" y="44"/>
                </a:cxn>
                <a:cxn ang="0">
                  <a:pos x="38" y="30"/>
                </a:cxn>
                <a:cxn ang="0">
                  <a:pos x="32" y="24"/>
                </a:cxn>
                <a:cxn ang="0">
                  <a:pos x="26" y="16"/>
                </a:cxn>
                <a:cxn ang="0">
                  <a:pos x="26" y="16"/>
                </a:cxn>
                <a:cxn ang="0">
                  <a:pos x="20" y="10"/>
                </a:cxn>
                <a:cxn ang="0">
                  <a:pos x="14" y="4"/>
                </a:cxn>
                <a:cxn ang="0">
                  <a:pos x="8" y="2"/>
                </a:cxn>
                <a:cxn ang="0">
                  <a:pos x="0" y="0"/>
                </a:cxn>
                <a:cxn ang="0">
                  <a:pos x="0" y="0"/>
                </a:cxn>
                <a:cxn ang="0">
                  <a:pos x="0" y="4"/>
                </a:cxn>
                <a:cxn ang="0">
                  <a:pos x="2" y="8"/>
                </a:cxn>
                <a:cxn ang="0">
                  <a:pos x="6" y="14"/>
                </a:cxn>
                <a:cxn ang="0">
                  <a:pos x="6" y="14"/>
                </a:cxn>
                <a:cxn ang="0">
                  <a:pos x="18" y="26"/>
                </a:cxn>
                <a:cxn ang="0">
                  <a:pos x="26" y="42"/>
                </a:cxn>
                <a:cxn ang="0">
                  <a:pos x="34" y="56"/>
                </a:cxn>
                <a:cxn ang="0">
                  <a:pos x="40" y="72"/>
                </a:cxn>
                <a:cxn ang="0">
                  <a:pos x="40" y="72"/>
                </a:cxn>
                <a:cxn ang="0">
                  <a:pos x="46" y="84"/>
                </a:cxn>
                <a:cxn ang="0">
                  <a:pos x="54" y="94"/>
                </a:cxn>
                <a:cxn ang="0">
                  <a:pos x="70" y="114"/>
                </a:cxn>
                <a:cxn ang="0">
                  <a:pos x="70" y="114"/>
                </a:cxn>
                <a:cxn ang="0">
                  <a:pos x="72" y="116"/>
                </a:cxn>
                <a:cxn ang="0">
                  <a:pos x="74" y="116"/>
                </a:cxn>
                <a:cxn ang="0">
                  <a:pos x="78" y="114"/>
                </a:cxn>
                <a:cxn ang="0">
                  <a:pos x="78" y="114"/>
                </a:cxn>
                <a:cxn ang="0">
                  <a:pos x="80" y="114"/>
                </a:cxn>
                <a:cxn ang="0">
                  <a:pos x="82" y="112"/>
                </a:cxn>
                <a:cxn ang="0">
                  <a:pos x="82" y="108"/>
                </a:cxn>
                <a:cxn ang="0">
                  <a:pos x="82" y="108"/>
                </a:cxn>
              </a:cxnLst>
              <a:rect l="0" t="0" r="r" b="b"/>
              <a:pathLst>
                <a:path w="84" h="116">
                  <a:moveTo>
                    <a:pt x="82" y="108"/>
                  </a:moveTo>
                  <a:lnTo>
                    <a:pt x="82" y="108"/>
                  </a:lnTo>
                  <a:lnTo>
                    <a:pt x="82" y="98"/>
                  </a:lnTo>
                  <a:lnTo>
                    <a:pt x="84" y="88"/>
                  </a:lnTo>
                  <a:lnTo>
                    <a:pt x="84" y="88"/>
                  </a:lnTo>
                  <a:lnTo>
                    <a:pt x="84" y="88"/>
                  </a:lnTo>
                  <a:lnTo>
                    <a:pt x="84" y="88"/>
                  </a:lnTo>
                  <a:lnTo>
                    <a:pt x="84" y="88"/>
                  </a:lnTo>
                  <a:lnTo>
                    <a:pt x="84" y="88"/>
                  </a:lnTo>
                  <a:lnTo>
                    <a:pt x="82" y="88"/>
                  </a:lnTo>
                  <a:lnTo>
                    <a:pt x="82" y="88"/>
                  </a:lnTo>
                  <a:lnTo>
                    <a:pt x="84" y="88"/>
                  </a:lnTo>
                  <a:lnTo>
                    <a:pt x="84" y="88"/>
                  </a:lnTo>
                  <a:lnTo>
                    <a:pt x="82" y="88"/>
                  </a:lnTo>
                  <a:lnTo>
                    <a:pt x="82" y="88"/>
                  </a:lnTo>
                  <a:lnTo>
                    <a:pt x="82" y="88"/>
                  </a:lnTo>
                  <a:lnTo>
                    <a:pt x="82" y="88"/>
                  </a:lnTo>
                  <a:lnTo>
                    <a:pt x="84" y="88"/>
                  </a:lnTo>
                  <a:lnTo>
                    <a:pt x="84" y="88"/>
                  </a:lnTo>
                  <a:lnTo>
                    <a:pt x="76" y="82"/>
                  </a:lnTo>
                  <a:lnTo>
                    <a:pt x="76" y="82"/>
                  </a:lnTo>
                  <a:lnTo>
                    <a:pt x="72" y="78"/>
                  </a:lnTo>
                  <a:lnTo>
                    <a:pt x="68" y="72"/>
                  </a:lnTo>
                  <a:lnTo>
                    <a:pt x="64" y="66"/>
                  </a:lnTo>
                  <a:lnTo>
                    <a:pt x="64" y="64"/>
                  </a:lnTo>
                  <a:lnTo>
                    <a:pt x="64" y="64"/>
                  </a:lnTo>
                  <a:lnTo>
                    <a:pt x="64" y="56"/>
                  </a:lnTo>
                  <a:lnTo>
                    <a:pt x="62" y="52"/>
                  </a:lnTo>
                  <a:lnTo>
                    <a:pt x="54" y="44"/>
                  </a:lnTo>
                  <a:lnTo>
                    <a:pt x="54" y="44"/>
                  </a:lnTo>
                  <a:lnTo>
                    <a:pt x="38" y="30"/>
                  </a:lnTo>
                  <a:lnTo>
                    <a:pt x="32" y="24"/>
                  </a:lnTo>
                  <a:lnTo>
                    <a:pt x="26" y="16"/>
                  </a:lnTo>
                  <a:lnTo>
                    <a:pt x="26" y="16"/>
                  </a:lnTo>
                  <a:lnTo>
                    <a:pt x="20" y="10"/>
                  </a:lnTo>
                  <a:lnTo>
                    <a:pt x="14" y="4"/>
                  </a:lnTo>
                  <a:lnTo>
                    <a:pt x="8" y="2"/>
                  </a:lnTo>
                  <a:lnTo>
                    <a:pt x="0" y="0"/>
                  </a:lnTo>
                  <a:lnTo>
                    <a:pt x="0" y="0"/>
                  </a:lnTo>
                  <a:lnTo>
                    <a:pt x="0" y="4"/>
                  </a:lnTo>
                  <a:lnTo>
                    <a:pt x="2" y="8"/>
                  </a:lnTo>
                  <a:lnTo>
                    <a:pt x="6" y="14"/>
                  </a:lnTo>
                  <a:lnTo>
                    <a:pt x="6" y="14"/>
                  </a:lnTo>
                  <a:lnTo>
                    <a:pt x="18" y="26"/>
                  </a:lnTo>
                  <a:lnTo>
                    <a:pt x="26" y="42"/>
                  </a:lnTo>
                  <a:lnTo>
                    <a:pt x="34" y="56"/>
                  </a:lnTo>
                  <a:lnTo>
                    <a:pt x="40" y="72"/>
                  </a:lnTo>
                  <a:lnTo>
                    <a:pt x="40" y="72"/>
                  </a:lnTo>
                  <a:lnTo>
                    <a:pt x="46" y="84"/>
                  </a:lnTo>
                  <a:lnTo>
                    <a:pt x="54" y="94"/>
                  </a:lnTo>
                  <a:lnTo>
                    <a:pt x="70" y="114"/>
                  </a:lnTo>
                  <a:lnTo>
                    <a:pt x="70" y="114"/>
                  </a:lnTo>
                  <a:lnTo>
                    <a:pt x="72" y="116"/>
                  </a:lnTo>
                  <a:lnTo>
                    <a:pt x="74" y="116"/>
                  </a:lnTo>
                  <a:lnTo>
                    <a:pt x="78" y="114"/>
                  </a:lnTo>
                  <a:lnTo>
                    <a:pt x="78" y="114"/>
                  </a:lnTo>
                  <a:lnTo>
                    <a:pt x="80" y="114"/>
                  </a:lnTo>
                  <a:lnTo>
                    <a:pt x="82" y="112"/>
                  </a:lnTo>
                  <a:lnTo>
                    <a:pt x="82" y="108"/>
                  </a:lnTo>
                  <a:lnTo>
                    <a:pt x="82" y="10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5" name="Freeform 78"/>
            <p:cNvSpPr>
              <a:spLocks/>
            </p:cNvSpPr>
            <p:nvPr/>
          </p:nvSpPr>
          <p:spPr bwMode="auto">
            <a:xfrm>
              <a:off x="8086725" y="882650"/>
              <a:ext cx="139700" cy="123825"/>
            </a:xfrm>
            <a:custGeom>
              <a:avLst/>
              <a:gdLst/>
              <a:ahLst/>
              <a:cxnLst>
                <a:cxn ang="0">
                  <a:pos x="38" y="58"/>
                </a:cxn>
                <a:cxn ang="0">
                  <a:pos x="36" y="58"/>
                </a:cxn>
                <a:cxn ang="0">
                  <a:pos x="16" y="60"/>
                </a:cxn>
                <a:cxn ang="0">
                  <a:pos x="0" y="74"/>
                </a:cxn>
                <a:cxn ang="0">
                  <a:pos x="8" y="72"/>
                </a:cxn>
                <a:cxn ang="0">
                  <a:pos x="26" y="68"/>
                </a:cxn>
                <a:cxn ang="0">
                  <a:pos x="32" y="64"/>
                </a:cxn>
                <a:cxn ang="0">
                  <a:pos x="36" y="72"/>
                </a:cxn>
                <a:cxn ang="0">
                  <a:pos x="36" y="76"/>
                </a:cxn>
                <a:cxn ang="0">
                  <a:pos x="38" y="78"/>
                </a:cxn>
                <a:cxn ang="0">
                  <a:pos x="42" y="76"/>
                </a:cxn>
                <a:cxn ang="0">
                  <a:pos x="42" y="72"/>
                </a:cxn>
                <a:cxn ang="0">
                  <a:pos x="46" y="68"/>
                </a:cxn>
                <a:cxn ang="0">
                  <a:pos x="46" y="64"/>
                </a:cxn>
                <a:cxn ang="0">
                  <a:pos x="54" y="66"/>
                </a:cxn>
                <a:cxn ang="0">
                  <a:pos x="66" y="60"/>
                </a:cxn>
                <a:cxn ang="0">
                  <a:pos x="70" y="58"/>
                </a:cxn>
                <a:cxn ang="0">
                  <a:pos x="78" y="54"/>
                </a:cxn>
                <a:cxn ang="0">
                  <a:pos x="78" y="46"/>
                </a:cxn>
                <a:cxn ang="0">
                  <a:pos x="82" y="28"/>
                </a:cxn>
                <a:cxn ang="0">
                  <a:pos x="86" y="20"/>
                </a:cxn>
                <a:cxn ang="0">
                  <a:pos x="88" y="14"/>
                </a:cxn>
                <a:cxn ang="0">
                  <a:pos x="84" y="8"/>
                </a:cxn>
                <a:cxn ang="0">
                  <a:pos x="80" y="2"/>
                </a:cxn>
                <a:cxn ang="0">
                  <a:pos x="78" y="0"/>
                </a:cxn>
                <a:cxn ang="0">
                  <a:pos x="74" y="4"/>
                </a:cxn>
                <a:cxn ang="0">
                  <a:pos x="72" y="10"/>
                </a:cxn>
                <a:cxn ang="0">
                  <a:pos x="70" y="26"/>
                </a:cxn>
                <a:cxn ang="0">
                  <a:pos x="68" y="32"/>
                </a:cxn>
                <a:cxn ang="0">
                  <a:pos x="54" y="42"/>
                </a:cxn>
                <a:cxn ang="0">
                  <a:pos x="42" y="52"/>
                </a:cxn>
                <a:cxn ang="0">
                  <a:pos x="38" y="58"/>
                </a:cxn>
              </a:cxnLst>
              <a:rect l="0" t="0" r="r" b="b"/>
              <a:pathLst>
                <a:path w="88" h="78">
                  <a:moveTo>
                    <a:pt x="38" y="58"/>
                  </a:moveTo>
                  <a:lnTo>
                    <a:pt x="38" y="58"/>
                  </a:lnTo>
                  <a:lnTo>
                    <a:pt x="36" y="58"/>
                  </a:lnTo>
                  <a:lnTo>
                    <a:pt x="36" y="58"/>
                  </a:lnTo>
                  <a:lnTo>
                    <a:pt x="26" y="58"/>
                  </a:lnTo>
                  <a:lnTo>
                    <a:pt x="16" y="60"/>
                  </a:lnTo>
                  <a:lnTo>
                    <a:pt x="8" y="66"/>
                  </a:lnTo>
                  <a:lnTo>
                    <a:pt x="0" y="74"/>
                  </a:lnTo>
                  <a:lnTo>
                    <a:pt x="0" y="74"/>
                  </a:lnTo>
                  <a:lnTo>
                    <a:pt x="8" y="72"/>
                  </a:lnTo>
                  <a:lnTo>
                    <a:pt x="14" y="72"/>
                  </a:lnTo>
                  <a:lnTo>
                    <a:pt x="26" y="68"/>
                  </a:lnTo>
                  <a:lnTo>
                    <a:pt x="26" y="68"/>
                  </a:lnTo>
                  <a:lnTo>
                    <a:pt x="32" y="64"/>
                  </a:lnTo>
                  <a:lnTo>
                    <a:pt x="34" y="66"/>
                  </a:lnTo>
                  <a:lnTo>
                    <a:pt x="36" y="72"/>
                  </a:lnTo>
                  <a:lnTo>
                    <a:pt x="36" y="72"/>
                  </a:lnTo>
                  <a:lnTo>
                    <a:pt x="36" y="76"/>
                  </a:lnTo>
                  <a:lnTo>
                    <a:pt x="38" y="78"/>
                  </a:lnTo>
                  <a:lnTo>
                    <a:pt x="38" y="78"/>
                  </a:lnTo>
                  <a:lnTo>
                    <a:pt x="40" y="78"/>
                  </a:lnTo>
                  <a:lnTo>
                    <a:pt x="42" y="76"/>
                  </a:lnTo>
                  <a:lnTo>
                    <a:pt x="42" y="72"/>
                  </a:lnTo>
                  <a:lnTo>
                    <a:pt x="42" y="72"/>
                  </a:lnTo>
                  <a:lnTo>
                    <a:pt x="46" y="70"/>
                  </a:lnTo>
                  <a:lnTo>
                    <a:pt x="46" y="68"/>
                  </a:lnTo>
                  <a:lnTo>
                    <a:pt x="46" y="64"/>
                  </a:lnTo>
                  <a:lnTo>
                    <a:pt x="46" y="64"/>
                  </a:lnTo>
                  <a:lnTo>
                    <a:pt x="50" y="66"/>
                  </a:lnTo>
                  <a:lnTo>
                    <a:pt x="54" y="66"/>
                  </a:lnTo>
                  <a:lnTo>
                    <a:pt x="60" y="64"/>
                  </a:lnTo>
                  <a:lnTo>
                    <a:pt x="66" y="60"/>
                  </a:lnTo>
                  <a:lnTo>
                    <a:pt x="70" y="58"/>
                  </a:lnTo>
                  <a:lnTo>
                    <a:pt x="70" y="58"/>
                  </a:lnTo>
                  <a:lnTo>
                    <a:pt x="76" y="58"/>
                  </a:lnTo>
                  <a:lnTo>
                    <a:pt x="78" y="54"/>
                  </a:lnTo>
                  <a:lnTo>
                    <a:pt x="78" y="54"/>
                  </a:lnTo>
                  <a:lnTo>
                    <a:pt x="78" y="46"/>
                  </a:lnTo>
                  <a:lnTo>
                    <a:pt x="80" y="36"/>
                  </a:lnTo>
                  <a:lnTo>
                    <a:pt x="82" y="28"/>
                  </a:lnTo>
                  <a:lnTo>
                    <a:pt x="86" y="20"/>
                  </a:lnTo>
                  <a:lnTo>
                    <a:pt x="86" y="20"/>
                  </a:lnTo>
                  <a:lnTo>
                    <a:pt x="88" y="16"/>
                  </a:lnTo>
                  <a:lnTo>
                    <a:pt x="88" y="14"/>
                  </a:lnTo>
                  <a:lnTo>
                    <a:pt x="84" y="8"/>
                  </a:lnTo>
                  <a:lnTo>
                    <a:pt x="84" y="8"/>
                  </a:lnTo>
                  <a:lnTo>
                    <a:pt x="82" y="2"/>
                  </a:lnTo>
                  <a:lnTo>
                    <a:pt x="80" y="2"/>
                  </a:lnTo>
                  <a:lnTo>
                    <a:pt x="78" y="0"/>
                  </a:lnTo>
                  <a:lnTo>
                    <a:pt x="78" y="0"/>
                  </a:lnTo>
                  <a:lnTo>
                    <a:pt x="74" y="2"/>
                  </a:lnTo>
                  <a:lnTo>
                    <a:pt x="74" y="4"/>
                  </a:lnTo>
                  <a:lnTo>
                    <a:pt x="72" y="10"/>
                  </a:lnTo>
                  <a:lnTo>
                    <a:pt x="72" y="10"/>
                  </a:lnTo>
                  <a:lnTo>
                    <a:pt x="72" y="18"/>
                  </a:lnTo>
                  <a:lnTo>
                    <a:pt x="70" y="26"/>
                  </a:lnTo>
                  <a:lnTo>
                    <a:pt x="70" y="26"/>
                  </a:lnTo>
                  <a:lnTo>
                    <a:pt x="68" y="32"/>
                  </a:lnTo>
                  <a:lnTo>
                    <a:pt x="64" y="36"/>
                  </a:lnTo>
                  <a:lnTo>
                    <a:pt x="54" y="42"/>
                  </a:lnTo>
                  <a:lnTo>
                    <a:pt x="46" y="48"/>
                  </a:lnTo>
                  <a:lnTo>
                    <a:pt x="42" y="52"/>
                  </a:lnTo>
                  <a:lnTo>
                    <a:pt x="38" y="58"/>
                  </a:lnTo>
                  <a:lnTo>
                    <a:pt x="38" y="5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6" name="Freeform 79"/>
            <p:cNvSpPr>
              <a:spLocks/>
            </p:cNvSpPr>
            <p:nvPr/>
          </p:nvSpPr>
          <p:spPr bwMode="auto">
            <a:xfrm>
              <a:off x="4911725" y="330200"/>
              <a:ext cx="301625" cy="98425"/>
            </a:xfrm>
            <a:custGeom>
              <a:avLst/>
              <a:gdLst/>
              <a:ahLst/>
              <a:cxnLst>
                <a:cxn ang="0">
                  <a:pos x="40" y="28"/>
                </a:cxn>
                <a:cxn ang="0">
                  <a:pos x="54" y="18"/>
                </a:cxn>
                <a:cxn ang="0">
                  <a:pos x="62" y="16"/>
                </a:cxn>
                <a:cxn ang="0">
                  <a:pos x="62" y="18"/>
                </a:cxn>
                <a:cxn ang="0">
                  <a:pos x="56" y="24"/>
                </a:cxn>
                <a:cxn ang="0">
                  <a:pos x="52" y="26"/>
                </a:cxn>
                <a:cxn ang="0">
                  <a:pos x="78" y="32"/>
                </a:cxn>
                <a:cxn ang="0">
                  <a:pos x="58" y="36"/>
                </a:cxn>
                <a:cxn ang="0">
                  <a:pos x="70" y="40"/>
                </a:cxn>
                <a:cxn ang="0">
                  <a:pos x="88" y="40"/>
                </a:cxn>
                <a:cxn ang="0">
                  <a:pos x="106" y="44"/>
                </a:cxn>
                <a:cxn ang="0">
                  <a:pos x="66" y="48"/>
                </a:cxn>
                <a:cxn ang="0">
                  <a:pos x="72" y="52"/>
                </a:cxn>
                <a:cxn ang="0">
                  <a:pos x="88" y="54"/>
                </a:cxn>
                <a:cxn ang="0">
                  <a:pos x="96" y="60"/>
                </a:cxn>
                <a:cxn ang="0">
                  <a:pos x="114" y="62"/>
                </a:cxn>
                <a:cxn ang="0">
                  <a:pos x="176" y="58"/>
                </a:cxn>
                <a:cxn ang="0">
                  <a:pos x="182" y="58"/>
                </a:cxn>
                <a:cxn ang="0">
                  <a:pos x="182" y="54"/>
                </a:cxn>
                <a:cxn ang="0">
                  <a:pos x="176" y="52"/>
                </a:cxn>
                <a:cxn ang="0">
                  <a:pos x="182" y="48"/>
                </a:cxn>
                <a:cxn ang="0">
                  <a:pos x="190" y="46"/>
                </a:cxn>
                <a:cxn ang="0">
                  <a:pos x="162" y="28"/>
                </a:cxn>
                <a:cxn ang="0">
                  <a:pos x="162" y="14"/>
                </a:cxn>
                <a:cxn ang="0">
                  <a:pos x="162" y="10"/>
                </a:cxn>
                <a:cxn ang="0">
                  <a:pos x="152" y="8"/>
                </a:cxn>
                <a:cxn ang="0">
                  <a:pos x="148" y="10"/>
                </a:cxn>
                <a:cxn ang="0">
                  <a:pos x="152" y="14"/>
                </a:cxn>
                <a:cxn ang="0">
                  <a:pos x="140" y="14"/>
                </a:cxn>
                <a:cxn ang="0">
                  <a:pos x="138" y="18"/>
                </a:cxn>
                <a:cxn ang="0">
                  <a:pos x="142" y="26"/>
                </a:cxn>
                <a:cxn ang="0">
                  <a:pos x="136" y="30"/>
                </a:cxn>
                <a:cxn ang="0">
                  <a:pos x="132" y="22"/>
                </a:cxn>
                <a:cxn ang="0">
                  <a:pos x="120" y="18"/>
                </a:cxn>
                <a:cxn ang="0">
                  <a:pos x="114" y="22"/>
                </a:cxn>
                <a:cxn ang="0">
                  <a:pos x="102" y="16"/>
                </a:cxn>
                <a:cxn ang="0">
                  <a:pos x="94" y="18"/>
                </a:cxn>
                <a:cxn ang="0">
                  <a:pos x="88" y="14"/>
                </a:cxn>
                <a:cxn ang="0">
                  <a:pos x="78" y="14"/>
                </a:cxn>
                <a:cxn ang="0">
                  <a:pos x="74" y="14"/>
                </a:cxn>
                <a:cxn ang="0">
                  <a:pos x="78" y="12"/>
                </a:cxn>
                <a:cxn ang="0">
                  <a:pos x="78" y="10"/>
                </a:cxn>
                <a:cxn ang="0">
                  <a:pos x="60" y="4"/>
                </a:cxn>
                <a:cxn ang="0">
                  <a:pos x="40" y="2"/>
                </a:cxn>
                <a:cxn ang="0">
                  <a:pos x="26" y="0"/>
                </a:cxn>
                <a:cxn ang="0">
                  <a:pos x="10" y="2"/>
                </a:cxn>
                <a:cxn ang="0">
                  <a:pos x="10" y="8"/>
                </a:cxn>
                <a:cxn ang="0">
                  <a:pos x="4" y="20"/>
                </a:cxn>
                <a:cxn ang="0">
                  <a:pos x="16" y="32"/>
                </a:cxn>
                <a:cxn ang="0">
                  <a:pos x="34" y="32"/>
                </a:cxn>
              </a:cxnLst>
              <a:rect l="0" t="0" r="r" b="b"/>
              <a:pathLst>
                <a:path w="190" h="62">
                  <a:moveTo>
                    <a:pt x="34" y="32"/>
                  </a:moveTo>
                  <a:lnTo>
                    <a:pt x="34" y="32"/>
                  </a:lnTo>
                  <a:lnTo>
                    <a:pt x="40" y="28"/>
                  </a:lnTo>
                  <a:lnTo>
                    <a:pt x="44" y="24"/>
                  </a:lnTo>
                  <a:lnTo>
                    <a:pt x="48" y="20"/>
                  </a:lnTo>
                  <a:lnTo>
                    <a:pt x="54" y="18"/>
                  </a:lnTo>
                  <a:lnTo>
                    <a:pt x="54" y="18"/>
                  </a:lnTo>
                  <a:lnTo>
                    <a:pt x="58" y="16"/>
                  </a:lnTo>
                  <a:lnTo>
                    <a:pt x="62" y="16"/>
                  </a:lnTo>
                  <a:lnTo>
                    <a:pt x="62" y="16"/>
                  </a:lnTo>
                  <a:lnTo>
                    <a:pt x="62" y="18"/>
                  </a:lnTo>
                  <a:lnTo>
                    <a:pt x="62" y="18"/>
                  </a:lnTo>
                  <a:lnTo>
                    <a:pt x="60" y="20"/>
                  </a:lnTo>
                  <a:lnTo>
                    <a:pt x="58" y="20"/>
                  </a:lnTo>
                  <a:lnTo>
                    <a:pt x="56" y="24"/>
                  </a:lnTo>
                  <a:lnTo>
                    <a:pt x="56" y="24"/>
                  </a:lnTo>
                  <a:lnTo>
                    <a:pt x="52" y="26"/>
                  </a:lnTo>
                  <a:lnTo>
                    <a:pt x="52" y="26"/>
                  </a:lnTo>
                  <a:lnTo>
                    <a:pt x="58" y="30"/>
                  </a:lnTo>
                  <a:lnTo>
                    <a:pt x="64" y="32"/>
                  </a:lnTo>
                  <a:lnTo>
                    <a:pt x="78" y="32"/>
                  </a:lnTo>
                  <a:lnTo>
                    <a:pt x="78" y="32"/>
                  </a:lnTo>
                  <a:lnTo>
                    <a:pt x="58" y="36"/>
                  </a:lnTo>
                  <a:lnTo>
                    <a:pt x="58" y="36"/>
                  </a:lnTo>
                  <a:lnTo>
                    <a:pt x="60" y="38"/>
                  </a:lnTo>
                  <a:lnTo>
                    <a:pt x="64" y="40"/>
                  </a:lnTo>
                  <a:lnTo>
                    <a:pt x="70" y="40"/>
                  </a:lnTo>
                  <a:lnTo>
                    <a:pt x="70" y="40"/>
                  </a:lnTo>
                  <a:lnTo>
                    <a:pt x="78" y="40"/>
                  </a:lnTo>
                  <a:lnTo>
                    <a:pt x="88" y="40"/>
                  </a:lnTo>
                  <a:lnTo>
                    <a:pt x="96" y="40"/>
                  </a:lnTo>
                  <a:lnTo>
                    <a:pt x="106" y="44"/>
                  </a:lnTo>
                  <a:lnTo>
                    <a:pt x="106" y="44"/>
                  </a:lnTo>
                  <a:lnTo>
                    <a:pt x="86" y="44"/>
                  </a:lnTo>
                  <a:lnTo>
                    <a:pt x="76" y="44"/>
                  </a:lnTo>
                  <a:lnTo>
                    <a:pt x="66" y="48"/>
                  </a:lnTo>
                  <a:lnTo>
                    <a:pt x="66" y="48"/>
                  </a:lnTo>
                  <a:lnTo>
                    <a:pt x="68" y="50"/>
                  </a:lnTo>
                  <a:lnTo>
                    <a:pt x="72" y="52"/>
                  </a:lnTo>
                  <a:lnTo>
                    <a:pt x="82" y="54"/>
                  </a:lnTo>
                  <a:lnTo>
                    <a:pt x="82" y="54"/>
                  </a:lnTo>
                  <a:lnTo>
                    <a:pt x="88" y="54"/>
                  </a:lnTo>
                  <a:lnTo>
                    <a:pt x="90" y="56"/>
                  </a:lnTo>
                  <a:lnTo>
                    <a:pt x="90" y="56"/>
                  </a:lnTo>
                  <a:lnTo>
                    <a:pt x="96" y="60"/>
                  </a:lnTo>
                  <a:lnTo>
                    <a:pt x="102" y="62"/>
                  </a:lnTo>
                  <a:lnTo>
                    <a:pt x="114" y="62"/>
                  </a:lnTo>
                  <a:lnTo>
                    <a:pt x="114" y="62"/>
                  </a:lnTo>
                  <a:lnTo>
                    <a:pt x="144" y="56"/>
                  </a:lnTo>
                  <a:lnTo>
                    <a:pt x="160" y="56"/>
                  </a:lnTo>
                  <a:lnTo>
                    <a:pt x="176" y="58"/>
                  </a:lnTo>
                  <a:lnTo>
                    <a:pt x="176" y="58"/>
                  </a:lnTo>
                  <a:lnTo>
                    <a:pt x="180" y="58"/>
                  </a:lnTo>
                  <a:lnTo>
                    <a:pt x="182" y="58"/>
                  </a:lnTo>
                  <a:lnTo>
                    <a:pt x="182" y="56"/>
                  </a:lnTo>
                  <a:lnTo>
                    <a:pt x="182" y="56"/>
                  </a:lnTo>
                  <a:lnTo>
                    <a:pt x="182" y="54"/>
                  </a:lnTo>
                  <a:lnTo>
                    <a:pt x="180" y="54"/>
                  </a:lnTo>
                  <a:lnTo>
                    <a:pt x="178" y="54"/>
                  </a:lnTo>
                  <a:lnTo>
                    <a:pt x="176" y="52"/>
                  </a:lnTo>
                  <a:lnTo>
                    <a:pt x="176" y="52"/>
                  </a:lnTo>
                  <a:lnTo>
                    <a:pt x="178" y="50"/>
                  </a:lnTo>
                  <a:lnTo>
                    <a:pt x="182" y="48"/>
                  </a:lnTo>
                  <a:lnTo>
                    <a:pt x="186" y="48"/>
                  </a:lnTo>
                  <a:lnTo>
                    <a:pt x="190" y="46"/>
                  </a:lnTo>
                  <a:lnTo>
                    <a:pt x="190" y="46"/>
                  </a:lnTo>
                  <a:lnTo>
                    <a:pt x="178" y="44"/>
                  </a:lnTo>
                  <a:lnTo>
                    <a:pt x="168" y="38"/>
                  </a:lnTo>
                  <a:lnTo>
                    <a:pt x="162" y="28"/>
                  </a:lnTo>
                  <a:lnTo>
                    <a:pt x="158" y="16"/>
                  </a:lnTo>
                  <a:lnTo>
                    <a:pt x="158" y="16"/>
                  </a:lnTo>
                  <a:lnTo>
                    <a:pt x="162" y="14"/>
                  </a:lnTo>
                  <a:lnTo>
                    <a:pt x="164" y="12"/>
                  </a:lnTo>
                  <a:lnTo>
                    <a:pt x="162" y="10"/>
                  </a:lnTo>
                  <a:lnTo>
                    <a:pt x="162" y="10"/>
                  </a:lnTo>
                  <a:lnTo>
                    <a:pt x="160" y="8"/>
                  </a:lnTo>
                  <a:lnTo>
                    <a:pt x="158" y="8"/>
                  </a:lnTo>
                  <a:lnTo>
                    <a:pt x="152" y="8"/>
                  </a:lnTo>
                  <a:lnTo>
                    <a:pt x="152" y="8"/>
                  </a:lnTo>
                  <a:lnTo>
                    <a:pt x="148" y="8"/>
                  </a:lnTo>
                  <a:lnTo>
                    <a:pt x="148" y="10"/>
                  </a:lnTo>
                  <a:lnTo>
                    <a:pt x="148" y="12"/>
                  </a:lnTo>
                  <a:lnTo>
                    <a:pt x="148" y="12"/>
                  </a:lnTo>
                  <a:lnTo>
                    <a:pt x="152" y="14"/>
                  </a:lnTo>
                  <a:lnTo>
                    <a:pt x="152" y="14"/>
                  </a:lnTo>
                  <a:lnTo>
                    <a:pt x="144" y="14"/>
                  </a:lnTo>
                  <a:lnTo>
                    <a:pt x="140" y="14"/>
                  </a:lnTo>
                  <a:lnTo>
                    <a:pt x="136" y="14"/>
                  </a:lnTo>
                  <a:lnTo>
                    <a:pt x="136" y="14"/>
                  </a:lnTo>
                  <a:lnTo>
                    <a:pt x="138" y="18"/>
                  </a:lnTo>
                  <a:lnTo>
                    <a:pt x="138" y="18"/>
                  </a:lnTo>
                  <a:lnTo>
                    <a:pt x="140" y="24"/>
                  </a:lnTo>
                  <a:lnTo>
                    <a:pt x="142" y="26"/>
                  </a:lnTo>
                  <a:lnTo>
                    <a:pt x="140" y="28"/>
                  </a:lnTo>
                  <a:lnTo>
                    <a:pt x="140" y="28"/>
                  </a:lnTo>
                  <a:lnTo>
                    <a:pt x="136" y="30"/>
                  </a:lnTo>
                  <a:lnTo>
                    <a:pt x="134" y="28"/>
                  </a:lnTo>
                  <a:lnTo>
                    <a:pt x="132" y="22"/>
                  </a:lnTo>
                  <a:lnTo>
                    <a:pt x="132" y="22"/>
                  </a:lnTo>
                  <a:lnTo>
                    <a:pt x="126" y="18"/>
                  </a:lnTo>
                  <a:lnTo>
                    <a:pt x="124" y="18"/>
                  </a:lnTo>
                  <a:lnTo>
                    <a:pt x="120" y="18"/>
                  </a:lnTo>
                  <a:lnTo>
                    <a:pt x="120" y="18"/>
                  </a:lnTo>
                  <a:lnTo>
                    <a:pt x="118" y="20"/>
                  </a:lnTo>
                  <a:lnTo>
                    <a:pt x="114" y="22"/>
                  </a:lnTo>
                  <a:lnTo>
                    <a:pt x="110" y="20"/>
                  </a:lnTo>
                  <a:lnTo>
                    <a:pt x="110" y="20"/>
                  </a:lnTo>
                  <a:lnTo>
                    <a:pt x="102" y="16"/>
                  </a:lnTo>
                  <a:lnTo>
                    <a:pt x="98" y="16"/>
                  </a:lnTo>
                  <a:lnTo>
                    <a:pt x="94" y="18"/>
                  </a:lnTo>
                  <a:lnTo>
                    <a:pt x="94" y="18"/>
                  </a:lnTo>
                  <a:lnTo>
                    <a:pt x="88" y="18"/>
                  </a:lnTo>
                  <a:lnTo>
                    <a:pt x="88" y="18"/>
                  </a:lnTo>
                  <a:lnTo>
                    <a:pt x="88" y="14"/>
                  </a:lnTo>
                  <a:lnTo>
                    <a:pt x="86" y="12"/>
                  </a:lnTo>
                  <a:lnTo>
                    <a:pt x="84" y="12"/>
                  </a:lnTo>
                  <a:lnTo>
                    <a:pt x="78" y="14"/>
                  </a:lnTo>
                  <a:lnTo>
                    <a:pt x="76" y="14"/>
                  </a:lnTo>
                  <a:lnTo>
                    <a:pt x="74" y="14"/>
                  </a:lnTo>
                  <a:lnTo>
                    <a:pt x="74" y="14"/>
                  </a:lnTo>
                  <a:lnTo>
                    <a:pt x="74" y="12"/>
                  </a:lnTo>
                  <a:lnTo>
                    <a:pt x="74" y="12"/>
                  </a:lnTo>
                  <a:lnTo>
                    <a:pt x="78" y="12"/>
                  </a:lnTo>
                  <a:lnTo>
                    <a:pt x="78" y="12"/>
                  </a:lnTo>
                  <a:lnTo>
                    <a:pt x="78" y="10"/>
                  </a:lnTo>
                  <a:lnTo>
                    <a:pt x="78" y="10"/>
                  </a:lnTo>
                  <a:lnTo>
                    <a:pt x="70" y="6"/>
                  </a:lnTo>
                  <a:lnTo>
                    <a:pt x="60" y="4"/>
                  </a:lnTo>
                  <a:lnTo>
                    <a:pt x="60" y="4"/>
                  </a:lnTo>
                  <a:lnTo>
                    <a:pt x="50" y="4"/>
                  </a:lnTo>
                  <a:lnTo>
                    <a:pt x="46" y="4"/>
                  </a:lnTo>
                  <a:lnTo>
                    <a:pt x="40" y="2"/>
                  </a:lnTo>
                  <a:lnTo>
                    <a:pt x="40" y="2"/>
                  </a:lnTo>
                  <a:lnTo>
                    <a:pt x="34" y="0"/>
                  </a:lnTo>
                  <a:lnTo>
                    <a:pt x="26" y="0"/>
                  </a:lnTo>
                  <a:lnTo>
                    <a:pt x="12" y="2"/>
                  </a:lnTo>
                  <a:lnTo>
                    <a:pt x="12" y="2"/>
                  </a:lnTo>
                  <a:lnTo>
                    <a:pt x="10" y="2"/>
                  </a:lnTo>
                  <a:lnTo>
                    <a:pt x="10" y="4"/>
                  </a:lnTo>
                  <a:lnTo>
                    <a:pt x="10" y="4"/>
                  </a:lnTo>
                  <a:lnTo>
                    <a:pt x="10" y="8"/>
                  </a:lnTo>
                  <a:lnTo>
                    <a:pt x="10" y="10"/>
                  </a:lnTo>
                  <a:lnTo>
                    <a:pt x="8" y="16"/>
                  </a:lnTo>
                  <a:lnTo>
                    <a:pt x="4" y="20"/>
                  </a:lnTo>
                  <a:lnTo>
                    <a:pt x="0" y="26"/>
                  </a:lnTo>
                  <a:lnTo>
                    <a:pt x="0" y="26"/>
                  </a:lnTo>
                  <a:lnTo>
                    <a:pt x="16" y="32"/>
                  </a:lnTo>
                  <a:lnTo>
                    <a:pt x="26" y="34"/>
                  </a:lnTo>
                  <a:lnTo>
                    <a:pt x="30" y="34"/>
                  </a:lnTo>
                  <a:lnTo>
                    <a:pt x="34" y="32"/>
                  </a:lnTo>
                  <a:lnTo>
                    <a:pt x="34" y="3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7" name="Freeform 80"/>
            <p:cNvSpPr>
              <a:spLocks/>
            </p:cNvSpPr>
            <p:nvPr/>
          </p:nvSpPr>
          <p:spPr bwMode="auto">
            <a:xfrm>
              <a:off x="7004050" y="1758950"/>
              <a:ext cx="88900" cy="222250"/>
            </a:xfrm>
            <a:custGeom>
              <a:avLst/>
              <a:gdLst/>
              <a:ahLst/>
              <a:cxnLst>
                <a:cxn ang="0">
                  <a:pos x="56" y="34"/>
                </a:cxn>
                <a:cxn ang="0">
                  <a:pos x="56" y="34"/>
                </a:cxn>
                <a:cxn ang="0">
                  <a:pos x="54" y="26"/>
                </a:cxn>
                <a:cxn ang="0">
                  <a:pos x="52" y="18"/>
                </a:cxn>
                <a:cxn ang="0">
                  <a:pos x="50" y="10"/>
                </a:cxn>
                <a:cxn ang="0">
                  <a:pos x="46" y="4"/>
                </a:cxn>
                <a:cxn ang="0">
                  <a:pos x="42" y="0"/>
                </a:cxn>
                <a:cxn ang="0">
                  <a:pos x="42" y="0"/>
                </a:cxn>
                <a:cxn ang="0">
                  <a:pos x="44" y="8"/>
                </a:cxn>
                <a:cxn ang="0">
                  <a:pos x="42" y="14"/>
                </a:cxn>
                <a:cxn ang="0">
                  <a:pos x="38" y="18"/>
                </a:cxn>
                <a:cxn ang="0">
                  <a:pos x="36" y="24"/>
                </a:cxn>
                <a:cxn ang="0">
                  <a:pos x="36" y="24"/>
                </a:cxn>
                <a:cxn ang="0">
                  <a:pos x="34" y="30"/>
                </a:cxn>
                <a:cxn ang="0">
                  <a:pos x="30" y="34"/>
                </a:cxn>
                <a:cxn ang="0">
                  <a:pos x="22" y="40"/>
                </a:cxn>
                <a:cxn ang="0">
                  <a:pos x="22" y="40"/>
                </a:cxn>
                <a:cxn ang="0">
                  <a:pos x="12" y="46"/>
                </a:cxn>
                <a:cxn ang="0">
                  <a:pos x="8" y="52"/>
                </a:cxn>
                <a:cxn ang="0">
                  <a:pos x="6" y="60"/>
                </a:cxn>
                <a:cxn ang="0">
                  <a:pos x="8" y="70"/>
                </a:cxn>
                <a:cxn ang="0">
                  <a:pos x="8" y="70"/>
                </a:cxn>
                <a:cxn ang="0">
                  <a:pos x="8" y="80"/>
                </a:cxn>
                <a:cxn ang="0">
                  <a:pos x="6" y="92"/>
                </a:cxn>
                <a:cxn ang="0">
                  <a:pos x="6" y="92"/>
                </a:cxn>
                <a:cxn ang="0">
                  <a:pos x="2" y="96"/>
                </a:cxn>
                <a:cxn ang="0">
                  <a:pos x="2" y="102"/>
                </a:cxn>
                <a:cxn ang="0">
                  <a:pos x="0" y="112"/>
                </a:cxn>
                <a:cxn ang="0">
                  <a:pos x="6" y="132"/>
                </a:cxn>
                <a:cxn ang="0">
                  <a:pos x="6" y="132"/>
                </a:cxn>
                <a:cxn ang="0">
                  <a:pos x="8" y="136"/>
                </a:cxn>
                <a:cxn ang="0">
                  <a:pos x="12" y="138"/>
                </a:cxn>
                <a:cxn ang="0">
                  <a:pos x="12" y="138"/>
                </a:cxn>
                <a:cxn ang="0">
                  <a:pos x="14" y="140"/>
                </a:cxn>
                <a:cxn ang="0">
                  <a:pos x="16" y="140"/>
                </a:cxn>
                <a:cxn ang="0">
                  <a:pos x="18" y="138"/>
                </a:cxn>
                <a:cxn ang="0">
                  <a:pos x="18" y="138"/>
                </a:cxn>
                <a:cxn ang="0">
                  <a:pos x="24" y="136"/>
                </a:cxn>
                <a:cxn ang="0">
                  <a:pos x="28" y="134"/>
                </a:cxn>
                <a:cxn ang="0">
                  <a:pos x="30" y="130"/>
                </a:cxn>
                <a:cxn ang="0">
                  <a:pos x="32" y="124"/>
                </a:cxn>
                <a:cxn ang="0">
                  <a:pos x="32" y="124"/>
                </a:cxn>
                <a:cxn ang="0">
                  <a:pos x="36" y="102"/>
                </a:cxn>
                <a:cxn ang="0">
                  <a:pos x="36" y="102"/>
                </a:cxn>
                <a:cxn ang="0">
                  <a:pos x="36" y="102"/>
                </a:cxn>
                <a:cxn ang="0">
                  <a:pos x="36" y="102"/>
                </a:cxn>
                <a:cxn ang="0">
                  <a:pos x="46" y="68"/>
                </a:cxn>
                <a:cxn ang="0">
                  <a:pos x="46" y="68"/>
                </a:cxn>
                <a:cxn ang="0">
                  <a:pos x="48" y="60"/>
                </a:cxn>
                <a:cxn ang="0">
                  <a:pos x="46" y="52"/>
                </a:cxn>
                <a:cxn ang="0">
                  <a:pos x="46" y="52"/>
                </a:cxn>
                <a:cxn ang="0">
                  <a:pos x="46" y="50"/>
                </a:cxn>
                <a:cxn ang="0">
                  <a:pos x="46" y="50"/>
                </a:cxn>
                <a:cxn ang="0">
                  <a:pos x="50" y="48"/>
                </a:cxn>
                <a:cxn ang="0">
                  <a:pos x="50" y="46"/>
                </a:cxn>
                <a:cxn ang="0">
                  <a:pos x="50" y="46"/>
                </a:cxn>
                <a:cxn ang="0">
                  <a:pos x="48" y="42"/>
                </a:cxn>
                <a:cxn ang="0">
                  <a:pos x="48" y="38"/>
                </a:cxn>
                <a:cxn ang="0">
                  <a:pos x="52" y="36"/>
                </a:cxn>
                <a:cxn ang="0">
                  <a:pos x="56" y="34"/>
                </a:cxn>
                <a:cxn ang="0">
                  <a:pos x="56" y="34"/>
                </a:cxn>
              </a:cxnLst>
              <a:rect l="0" t="0" r="r" b="b"/>
              <a:pathLst>
                <a:path w="56" h="140">
                  <a:moveTo>
                    <a:pt x="56" y="34"/>
                  </a:moveTo>
                  <a:lnTo>
                    <a:pt x="56" y="34"/>
                  </a:lnTo>
                  <a:lnTo>
                    <a:pt x="54" y="26"/>
                  </a:lnTo>
                  <a:lnTo>
                    <a:pt x="52" y="18"/>
                  </a:lnTo>
                  <a:lnTo>
                    <a:pt x="50" y="10"/>
                  </a:lnTo>
                  <a:lnTo>
                    <a:pt x="46" y="4"/>
                  </a:lnTo>
                  <a:lnTo>
                    <a:pt x="42" y="0"/>
                  </a:lnTo>
                  <a:lnTo>
                    <a:pt x="42" y="0"/>
                  </a:lnTo>
                  <a:lnTo>
                    <a:pt x="44" y="8"/>
                  </a:lnTo>
                  <a:lnTo>
                    <a:pt x="42" y="14"/>
                  </a:lnTo>
                  <a:lnTo>
                    <a:pt x="38" y="18"/>
                  </a:lnTo>
                  <a:lnTo>
                    <a:pt x="36" y="24"/>
                  </a:lnTo>
                  <a:lnTo>
                    <a:pt x="36" y="24"/>
                  </a:lnTo>
                  <a:lnTo>
                    <a:pt x="34" y="30"/>
                  </a:lnTo>
                  <a:lnTo>
                    <a:pt x="30" y="34"/>
                  </a:lnTo>
                  <a:lnTo>
                    <a:pt x="22" y="40"/>
                  </a:lnTo>
                  <a:lnTo>
                    <a:pt x="22" y="40"/>
                  </a:lnTo>
                  <a:lnTo>
                    <a:pt x="12" y="46"/>
                  </a:lnTo>
                  <a:lnTo>
                    <a:pt x="8" y="52"/>
                  </a:lnTo>
                  <a:lnTo>
                    <a:pt x="6" y="60"/>
                  </a:lnTo>
                  <a:lnTo>
                    <a:pt x="8" y="70"/>
                  </a:lnTo>
                  <a:lnTo>
                    <a:pt x="8" y="70"/>
                  </a:lnTo>
                  <a:lnTo>
                    <a:pt x="8" y="80"/>
                  </a:lnTo>
                  <a:lnTo>
                    <a:pt x="6" y="92"/>
                  </a:lnTo>
                  <a:lnTo>
                    <a:pt x="6" y="92"/>
                  </a:lnTo>
                  <a:lnTo>
                    <a:pt x="2" y="96"/>
                  </a:lnTo>
                  <a:lnTo>
                    <a:pt x="2" y="102"/>
                  </a:lnTo>
                  <a:lnTo>
                    <a:pt x="0" y="112"/>
                  </a:lnTo>
                  <a:lnTo>
                    <a:pt x="6" y="132"/>
                  </a:lnTo>
                  <a:lnTo>
                    <a:pt x="6" y="132"/>
                  </a:lnTo>
                  <a:lnTo>
                    <a:pt x="8" y="136"/>
                  </a:lnTo>
                  <a:lnTo>
                    <a:pt x="12" y="138"/>
                  </a:lnTo>
                  <a:lnTo>
                    <a:pt x="12" y="138"/>
                  </a:lnTo>
                  <a:lnTo>
                    <a:pt x="14" y="140"/>
                  </a:lnTo>
                  <a:lnTo>
                    <a:pt x="16" y="140"/>
                  </a:lnTo>
                  <a:lnTo>
                    <a:pt x="18" y="138"/>
                  </a:lnTo>
                  <a:lnTo>
                    <a:pt x="18" y="138"/>
                  </a:lnTo>
                  <a:lnTo>
                    <a:pt x="24" y="136"/>
                  </a:lnTo>
                  <a:lnTo>
                    <a:pt x="28" y="134"/>
                  </a:lnTo>
                  <a:lnTo>
                    <a:pt x="30" y="130"/>
                  </a:lnTo>
                  <a:lnTo>
                    <a:pt x="32" y="124"/>
                  </a:lnTo>
                  <a:lnTo>
                    <a:pt x="32" y="124"/>
                  </a:lnTo>
                  <a:lnTo>
                    <a:pt x="36" y="102"/>
                  </a:lnTo>
                  <a:lnTo>
                    <a:pt x="36" y="102"/>
                  </a:lnTo>
                  <a:lnTo>
                    <a:pt x="36" y="102"/>
                  </a:lnTo>
                  <a:lnTo>
                    <a:pt x="36" y="102"/>
                  </a:lnTo>
                  <a:lnTo>
                    <a:pt x="46" y="68"/>
                  </a:lnTo>
                  <a:lnTo>
                    <a:pt x="46" y="68"/>
                  </a:lnTo>
                  <a:lnTo>
                    <a:pt x="48" y="60"/>
                  </a:lnTo>
                  <a:lnTo>
                    <a:pt x="46" y="52"/>
                  </a:lnTo>
                  <a:lnTo>
                    <a:pt x="46" y="52"/>
                  </a:lnTo>
                  <a:lnTo>
                    <a:pt x="46" y="50"/>
                  </a:lnTo>
                  <a:lnTo>
                    <a:pt x="46" y="50"/>
                  </a:lnTo>
                  <a:lnTo>
                    <a:pt x="50" y="48"/>
                  </a:lnTo>
                  <a:lnTo>
                    <a:pt x="50" y="46"/>
                  </a:lnTo>
                  <a:lnTo>
                    <a:pt x="50" y="46"/>
                  </a:lnTo>
                  <a:lnTo>
                    <a:pt x="48" y="42"/>
                  </a:lnTo>
                  <a:lnTo>
                    <a:pt x="48" y="38"/>
                  </a:lnTo>
                  <a:lnTo>
                    <a:pt x="52" y="36"/>
                  </a:lnTo>
                  <a:lnTo>
                    <a:pt x="56" y="34"/>
                  </a:lnTo>
                  <a:lnTo>
                    <a:pt x="56" y="3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8" name="Freeform 81"/>
            <p:cNvSpPr>
              <a:spLocks/>
            </p:cNvSpPr>
            <p:nvPr/>
          </p:nvSpPr>
          <p:spPr bwMode="auto">
            <a:xfrm>
              <a:off x="6172200" y="466725"/>
              <a:ext cx="123825" cy="44450"/>
            </a:xfrm>
            <a:custGeom>
              <a:avLst/>
              <a:gdLst/>
              <a:ahLst/>
              <a:cxnLst>
                <a:cxn ang="0">
                  <a:pos x="76" y="14"/>
                </a:cxn>
                <a:cxn ang="0">
                  <a:pos x="76" y="14"/>
                </a:cxn>
                <a:cxn ang="0">
                  <a:pos x="78" y="10"/>
                </a:cxn>
                <a:cxn ang="0">
                  <a:pos x="74" y="6"/>
                </a:cxn>
                <a:cxn ang="0">
                  <a:pos x="74" y="6"/>
                </a:cxn>
                <a:cxn ang="0">
                  <a:pos x="64" y="0"/>
                </a:cxn>
                <a:cxn ang="0">
                  <a:pos x="58" y="0"/>
                </a:cxn>
                <a:cxn ang="0">
                  <a:pos x="52" y="2"/>
                </a:cxn>
                <a:cxn ang="0">
                  <a:pos x="52" y="2"/>
                </a:cxn>
                <a:cxn ang="0">
                  <a:pos x="44" y="4"/>
                </a:cxn>
                <a:cxn ang="0">
                  <a:pos x="36" y="4"/>
                </a:cxn>
                <a:cxn ang="0">
                  <a:pos x="28" y="6"/>
                </a:cxn>
                <a:cxn ang="0">
                  <a:pos x="20" y="10"/>
                </a:cxn>
                <a:cxn ang="0">
                  <a:pos x="20" y="10"/>
                </a:cxn>
                <a:cxn ang="0">
                  <a:pos x="16" y="2"/>
                </a:cxn>
                <a:cxn ang="0">
                  <a:pos x="12" y="0"/>
                </a:cxn>
                <a:cxn ang="0">
                  <a:pos x="6" y="2"/>
                </a:cxn>
                <a:cxn ang="0">
                  <a:pos x="0" y="6"/>
                </a:cxn>
                <a:cxn ang="0">
                  <a:pos x="0" y="6"/>
                </a:cxn>
                <a:cxn ang="0">
                  <a:pos x="4" y="8"/>
                </a:cxn>
                <a:cxn ang="0">
                  <a:pos x="8" y="8"/>
                </a:cxn>
                <a:cxn ang="0">
                  <a:pos x="10" y="8"/>
                </a:cxn>
                <a:cxn ang="0">
                  <a:pos x="14" y="10"/>
                </a:cxn>
                <a:cxn ang="0">
                  <a:pos x="14" y="10"/>
                </a:cxn>
                <a:cxn ang="0">
                  <a:pos x="12" y="12"/>
                </a:cxn>
                <a:cxn ang="0">
                  <a:pos x="12" y="12"/>
                </a:cxn>
                <a:cxn ang="0">
                  <a:pos x="6" y="12"/>
                </a:cxn>
                <a:cxn ang="0">
                  <a:pos x="6" y="12"/>
                </a:cxn>
                <a:cxn ang="0">
                  <a:pos x="8" y="16"/>
                </a:cxn>
                <a:cxn ang="0">
                  <a:pos x="12" y="16"/>
                </a:cxn>
                <a:cxn ang="0">
                  <a:pos x="12" y="16"/>
                </a:cxn>
                <a:cxn ang="0">
                  <a:pos x="14" y="18"/>
                </a:cxn>
                <a:cxn ang="0">
                  <a:pos x="14" y="20"/>
                </a:cxn>
                <a:cxn ang="0">
                  <a:pos x="14" y="22"/>
                </a:cxn>
                <a:cxn ang="0">
                  <a:pos x="16" y="24"/>
                </a:cxn>
                <a:cxn ang="0">
                  <a:pos x="16" y="24"/>
                </a:cxn>
                <a:cxn ang="0">
                  <a:pos x="20" y="26"/>
                </a:cxn>
                <a:cxn ang="0">
                  <a:pos x="28" y="28"/>
                </a:cxn>
                <a:cxn ang="0">
                  <a:pos x="46" y="26"/>
                </a:cxn>
                <a:cxn ang="0">
                  <a:pos x="64" y="22"/>
                </a:cxn>
                <a:cxn ang="0">
                  <a:pos x="72" y="18"/>
                </a:cxn>
                <a:cxn ang="0">
                  <a:pos x="76" y="14"/>
                </a:cxn>
                <a:cxn ang="0">
                  <a:pos x="76" y="14"/>
                </a:cxn>
              </a:cxnLst>
              <a:rect l="0" t="0" r="r" b="b"/>
              <a:pathLst>
                <a:path w="78" h="28">
                  <a:moveTo>
                    <a:pt x="76" y="14"/>
                  </a:moveTo>
                  <a:lnTo>
                    <a:pt x="76" y="14"/>
                  </a:lnTo>
                  <a:lnTo>
                    <a:pt x="78" y="10"/>
                  </a:lnTo>
                  <a:lnTo>
                    <a:pt x="74" y="6"/>
                  </a:lnTo>
                  <a:lnTo>
                    <a:pt x="74" y="6"/>
                  </a:lnTo>
                  <a:lnTo>
                    <a:pt x="64" y="0"/>
                  </a:lnTo>
                  <a:lnTo>
                    <a:pt x="58" y="0"/>
                  </a:lnTo>
                  <a:lnTo>
                    <a:pt x="52" y="2"/>
                  </a:lnTo>
                  <a:lnTo>
                    <a:pt x="52" y="2"/>
                  </a:lnTo>
                  <a:lnTo>
                    <a:pt x="44" y="4"/>
                  </a:lnTo>
                  <a:lnTo>
                    <a:pt x="36" y="4"/>
                  </a:lnTo>
                  <a:lnTo>
                    <a:pt x="28" y="6"/>
                  </a:lnTo>
                  <a:lnTo>
                    <a:pt x="20" y="10"/>
                  </a:lnTo>
                  <a:lnTo>
                    <a:pt x="20" y="10"/>
                  </a:lnTo>
                  <a:lnTo>
                    <a:pt x="16" y="2"/>
                  </a:lnTo>
                  <a:lnTo>
                    <a:pt x="12" y="0"/>
                  </a:lnTo>
                  <a:lnTo>
                    <a:pt x="6" y="2"/>
                  </a:lnTo>
                  <a:lnTo>
                    <a:pt x="0" y="6"/>
                  </a:lnTo>
                  <a:lnTo>
                    <a:pt x="0" y="6"/>
                  </a:lnTo>
                  <a:lnTo>
                    <a:pt x="4" y="8"/>
                  </a:lnTo>
                  <a:lnTo>
                    <a:pt x="8" y="8"/>
                  </a:lnTo>
                  <a:lnTo>
                    <a:pt x="10" y="8"/>
                  </a:lnTo>
                  <a:lnTo>
                    <a:pt x="14" y="10"/>
                  </a:lnTo>
                  <a:lnTo>
                    <a:pt x="14" y="10"/>
                  </a:lnTo>
                  <a:lnTo>
                    <a:pt x="12" y="12"/>
                  </a:lnTo>
                  <a:lnTo>
                    <a:pt x="12" y="12"/>
                  </a:lnTo>
                  <a:lnTo>
                    <a:pt x="6" y="12"/>
                  </a:lnTo>
                  <a:lnTo>
                    <a:pt x="6" y="12"/>
                  </a:lnTo>
                  <a:lnTo>
                    <a:pt x="8" y="16"/>
                  </a:lnTo>
                  <a:lnTo>
                    <a:pt x="12" y="16"/>
                  </a:lnTo>
                  <a:lnTo>
                    <a:pt x="12" y="16"/>
                  </a:lnTo>
                  <a:lnTo>
                    <a:pt x="14" y="18"/>
                  </a:lnTo>
                  <a:lnTo>
                    <a:pt x="14" y="20"/>
                  </a:lnTo>
                  <a:lnTo>
                    <a:pt x="14" y="22"/>
                  </a:lnTo>
                  <a:lnTo>
                    <a:pt x="16" y="24"/>
                  </a:lnTo>
                  <a:lnTo>
                    <a:pt x="16" y="24"/>
                  </a:lnTo>
                  <a:lnTo>
                    <a:pt x="20" y="26"/>
                  </a:lnTo>
                  <a:lnTo>
                    <a:pt x="28" y="28"/>
                  </a:lnTo>
                  <a:lnTo>
                    <a:pt x="46" y="26"/>
                  </a:lnTo>
                  <a:lnTo>
                    <a:pt x="64" y="22"/>
                  </a:lnTo>
                  <a:lnTo>
                    <a:pt x="72" y="18"/>
                  </a:lnTo>
                  <a:lnTo>
                    <a:pt x="76" y="14"/>
                  </a:lnTo>
                  <a:lnTo>
                    <a:pt x="76"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9" name="Freeform 82"/>
            <p:cNvSpPr>
              <a:spLocks/>
            </p:cNvSpPr>
            <p:nvPr/>
          </p:nvSpPr>
          <p:spPr bwMode="auto">
            <a:xfrm>
              <a:off x="8531225" y="2232025"/>
              <a:ext cx="92075" cy="98425"/>
            </a:xfrm>
            <a:custGeom>
              <a:avLst/>
              <a:gdLst/>
              <a:ahLst/>
              <a:cxnLst>
                <a:cxn ang="0">
                  <a:pos x="48" y="2"/>
                </a:cxn>
                <a:cxn ang="0">
                  <a:pos x="48" y="2"/>
                </a:cxn>
                <a:cxn ang="0">
                  <a:pos x="46" y="0"/>
                </a:cxn>
                <a:cxn ang="0">
                  <a:pos x="44" y="2"/>
                </a:cxn>
                <a:cxn ang="0">
                  <a:pos x="42" y="6"/>
                </a:cxn>
                <a:cxn ang="0">
                  <a:pos x="42" y="6"/>
                </a:cxn>
                <a:cxn ang="0">
                  <a:pos x="38" y="14"/>
                </a:cxn>
                <a:cxn ang="0">
                  <a:pos x="32" y="22"/>
                </a:cxn>
                <a:cxn ang="0">
                  <a:pos x="26" y="30"/>
                </a:cxn>
                <a:cxn ang="0">
                  <a:pos x="18" y="34"/>
                </a:cxn>
                <a:cxn ang="0">
                  <a:pos x="18" y="34"/>
                </a:cxn>
                <a:cxn ang="0">
                  <a:pos x="12" y="38"/>
                </a:cxn>
                <a:cxn ang="0">
                  <a:pos x="8" y="42"/>
                </a:cxn>
                <a:cxn ang="0">
                  <a:pos x="2" y="52"/>
                </a:cxn>
                <a:cxn ang="0">
                  <a:pos x="2" y="52"/>
                </a:cxn>
                <a:cxn ang="0">
                  <a:pos x="0" y="54"/>
                </a:cxn>
                <a:cxn ang="0">
                  <a:pos x="2" y="56"/>
                </a:cxn>
                <a:cxn ang="0">
                  <a:pos x="2" y="58"/>
                </a:cxn>
                <a:cxn ang="0">
                  <a:pos x="2" y="58"/>
                </a:cxn>
                <a:cxn ang="0">
                  <a:pos x="10" y="60"/>
                </a:cxn>
                <a:cxn ang="0">
                  <a:pos x="18" y="62"/>
                </a:cxn>
                <a:cxn ang="0">
                  <a:pos x="18" y="62"/>
                </a:cxn>
                <a:cxn ang="0">
                  <a:pos x="24" y="60"/>
                </a:cxn>
                <a:cxn ang="0">
                  <a:pos x="28" y="58"/>
                </a:cxn>
                <a:cxn ang="0">
                  <a:pos x="30" y="54"/>
                </a:cxn>
                <a:cxn ang="0">
                  <a:pos x="32" y="52"/>
                </a:cxn>
                <a:cxn ang="0">
                  <a:pos x="32" y="52"/>
                </a:cxn>
                <a:cxn ang="0">
                  <a:pos x="36" y="40"/>
                </a:cxn>
                <a:cxn ang="0">
                  <a:pos x="40" y="34"/>
                </a:cxn>
                <a:cxn ang="0">
                  <a:pos x="46" y="30"/>
                </a:cxn>
                <a:cxn ang="0">
                  <a:pos x="46" y="30"/>
                </a:cxn>
                <a:cxn ang="0">
                  <a:pos x="50" y="28"/>
                </a:cxn>
                <a:cxn ang="0">
                  <a:pos x="52" y="24"/>
                </a:cxn>
                <a:cxn ang="0">
                  <a:pos x="58" y="14"/>
                </a:cxn>
                <a:cxn ang="0">
                  <a:pos x="58" y="14"/>
                </a:cxn>
                <a:cxn ang="0">
                  <a:pos x="58" y="8"/>
                </a:cxn>
                <a:cxn ang="0">
                  <a:pos x="56" y="6"/>
                </a:cxn>
                <a:cxn ang="0">
                  <a:pos x="52" y="4"/>
                </a:cxn>
                <a:cxn ang="0">
                  <a:pos x="48" y="2"/>
                </a:cxn>
                <a:cxn ang="0">
                  <a:pos x="48" y="2"/>
                </a:cxn>
              </a:cxnLst>
              <a:rect l="0" t="0" r="r" b="b"/>
              <a:pathLst>
                <a:path w="58" h="62">
                  <a:moveTo>
                    <a:pt x="48" y="2"/>
                  </a:moveTo>
                  <a:lnTo>
                    <a:pt x="48" y="2"/>
                  </a:lnTo>
                  <a:lnTo>
                    <a:pt x="46" y="0"/>
                  </a:lnTo>
                  <a:lnTo>
                    <a:pt x="44" y="2"/>
                  </a:lnTo>
                  <a:lnTo>
                    <a:pt x="42" y="6"/>
                  </a:lnTo>
                  <a:lnTo>
                    <a:pt x="42" y="6"/>
                  </a:lnTo>
                  <a:lnTo>
                    <a:pt x="38" y="14"/>
                  </a:lnTo>
                  <a:lnTo>
                    <a:pt x="32" y="22"/>
                  </a:lnTo>
                  <a:lnTo>
                    <a:pt x="26" y="30"/>
                  </a:lnTo>
                  <a:lnTo>
                    <a:pt x="18" y="34"/>
                  </a:lnTo>
                  <a:lnTo>
                    <a:pt x="18" y="34"/>
                  </a:lnTo>
                  <a:lnTo>
                    <a:pt x="12" y="38"/>
                  </a:lnTo>
                  <a:lnTo>
                    <a:pt x="8" y="42"/>
                  </a:lnTo>
                  <a:lnTo>
                    <a:pt x="2" y="52"/>
                  </a:lnTo>
                  <a:lnTo>
                    <a:pt x="2" y="52"/>
                  </a:lnTo>
                  <a:lnTo>
                    <a:pt x="0" y="54"/>
                  </a:lnTo>
                  <a:lnTo>
                    <a:pt x="2" y="56"/>
                  </a:lnTo>
                  <a:lnTo>
                    <a:pt x="2" y="58"/>
                  </a:lnTo>
                  <a:lnTo>
                    <a:pt x="2" y="58"/>
                  </a:lnTo>
                  <a:lnTo>
                    <a:pt x="10" y="60"/>
                  </a:lnTo>
                  <a:lnTo>
                    <a:pt x="18" y="62"/>
                  </a:lnTo>
                  <a:lnTo>
                    <a:pt x="18" y="62"/>
                  </a:lnTo>
                  <a:lnTo>
                    <a:pt x="24" y="60"/>
                  </a:lnTo>
                  <a:lnTo>
                    <a:pt x="28" y="58"/>
                  </a:lnTo>
                  <a:lnTo>
                    <a:pt x="30" y="54"/>
                  </a:lnTo>
                  <a:lnTo>
                    <a:pt x="32" y="52"/>
                  </a:lnTo>
                  <a:lnTo>
                    <a:pt x="32" y="52"/>
                  </a:lnTo>
                  <a:lnTo>
                    <a:pt x="36" y="40"/>
                  </a:lnTo>
                  <a:lnTo>
                    <a:pt x="40" y="34"/>
                  </a:lnTo>
                  <a:lnTo>
                    <a:pt x="46" y="30"/>
                  </a:lnTo>
                  <a:lnTo>
                    <a:pt x="46" y="30"/>
                  </a:lnTo>
                  <a:lnTo>
                    <a:pt x="50" y="28"/>
                  </a:lnTo>
                  <a:lnTo>
                    <a:pt x="52" y="24"/>
                  </a:lnTo>
                  <a:lnTo>
                    <a:pt x="58" y="14"/>
                  </a:lnTo>
                  <a:lnTo>
                    <a:pt x="58" y="14"/>
                  </a:lnTo>
                  <a:lnTo>
                    <a:pt x="58" y="8"/>
                  </a:lnTo>
                  <a:lnTo>
                    <a:pt x="56" y="6"/>
                  </a:lnTo>
                  <a:lnTo>
                    <a:pt x="52" y="4"/>
                  </a:lnTo>
                  <a:lnTo>
                    <a:pt x="48" y="2"/>
                  </a:lnTo>
                  <a:lnTo>
                    <a:pt x="48"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0" name="Freeform 83"/>
            <p:cNvSpPr>
              <a:spLocks/>
            </p:cNvSpPr>
            <p:nvPr/>
          </p:nvSpPr>
          <p:spPr bwMode="auto">
            <a:xfrm>
              <a:off x="5314950" y="295275"/>
              <a:ext cx="161925" cy="34925"/>
            </a:xfrm>
            <a:custGeom>
              <a:avLst/>
              <a:gdLst/>
              <a:ahLst/>
              <a:cxnLst>
                <a:cxn ang="0">
                  <a:pos x="14" y="20"/>
                </a:cxn>
                <a:cxn ang="0">
                  <a:pos x="14" y="20"/>
                </a:cxn>
                <a:cxn ang="0">
                  <a:pos x="42" y="20"/>
                </a:cxn>
                <a:cxn ang="0">
                  <a:pos x="70" y="20"/>
                </a:cxn>
                <a:cxn ang="0">
                  <a:pos x="70" y="20"/>
                </a:cxn>
                <a:cxn ang="0">
                  <a:pos x="82" y="22"/>
                </a:cxn>
                <a:cxn ang="0">
                  <a:pos x="94" y="22"/>
                </a:cxn>
                <a:cxn ang="0">
                  <a:pos x="94" y="22"/>
                </a:cxn>
                <a:cxn ang="0">
                  <a:pos x="100" y="18"/>
                </a:cxn>
                <a:cxn ang="0">
                  <a:pos x="102" y="14"/>
                </a:cxn>
                <a:cxn ang="0">
                  <a:pos x="102" y="14"/>
                </a:cxn>
                <a:cxn ang="0">
                  <a:pos x="102" y="12"/>
                </a:cxn>
                <a:cxn ang="0">
                  <a:pos x="100" y="12"/>
                </a:cxn>
                <a:cxn ang="0">
                  <a:pos x="96" y="10"/>
                </a:cxn>
                <a:cxn ang="0">
                  <a:pos x="96" y="10"/>
                </a:cxn>
                <a:cxn ang="0">
                  <a:pos x="88" y="10"/>
                </a:cxn>
                <a:cxn ang="0">
                  <a:pos x="82" y="8"/>
                </a:cxn>
                <a:cxn ang="0">
                  <a:pos x="68" y="10"/>
                </a:cxn>
                <a:cxn ang="0">
                  <a:pos x="68" y="10"/>
                </a:cxn>
                <a:cxn ang="0">
                  <a:pos x="48" y="12"/>
                </a:cxn>
                <a:cxn ang="0">
                  <a:pos x="38" y="12"/>
                </a:cxn>
                <a:cxn ang="0">
                  <a:pos x="28" y="8"/>
                </a:cxn>
                <a:cxn ang="0">
                  <a:pos x="28" y="8"/>
                </a:cxn>
                <a:cxn ang="0">
                  <a:pos x="14" y="2"/>
                </a:cxn>
                <a:cxn ang="0">
                  <a:pos x="8" y="0"/>
                </a:cxn>
                <a:cxn ang="0">
                  <a:pos x="0" y="0"/>
                </a:cxn>
                <a:cxn ang="0">
                  <a:pos x="0" y="0"/>
                </a:cxn>
                <a:cxn ang="0">
                  <a:pos x="2" y="4"/>
                </a:cxn>
                <a:cxn ang="0">
                  <a:pos x="4" y="8"/>
                </a:cxn>
                <a:cxn ang="0">
                  <a:pos x="8" y="12"/>
                </a:cxn>
                <a:cxn ang="0">
                  <a:pos x="8" y="18"/>
                </a:cxn>
                <a:cxn ang="0">
                  <a:pos x="8" y="18"/>
                </a:cxn>
                <a:cxn ang="0">
                  <a:pos x="10" y="20"/>
                </a:cxn>
                <a:cxn ang="0">
                  <a:pos x="14" y="20"/>
                </a:cxn>
                <a:cxn ang="0">
                  <a:pos x="14" y="20"/>
                </a:cxn>
              </a:cxnLst>
              <a:rect l="0" t="0" r="r" b="b"/>
              <a:pathLst>
                <a:path w="102" h="22">
                  <a:moveTo>
                    <a:pt x="14" y="20"/>
                  </a:moveTo>
                  <a:lnTo>
                    <a:pt x="14" y="20"/>
                  </a:lnTo>
                  <a:lnTo>
                    <a:pt x="42" y="20"/>
                  </a:lnTo>
                  <a:lnTo>
                    <a:pt x="70" y="20"/>
                  </a:lnTo>
                  <a:lnTo>
                    <a:pt x="70" y="20"/>
                  </a:lnTo>
                  <a:lnTo>
                    <a:pt x="82" y="22"/>
                  </a:lnTo>
                  <a:lnTo>
                    <a:pt x="94" y="22"/>
                  </a:lnTo>
                  <a:lnTo>
                    <a:pt x="94" y="22"/>
                  </a:lnTo>
                  <a:lnTo>
                    <a:pt x="100" y="18"/>
                  </a:lnTo>
                  <a:lnTo>
                    <a:pt x="102" y="14"/>
                  </a:lnTo>
                  <a:lnTo>
                    <a:pt x="102" y="14"/>
                  </a:lnTo>
                  <a:lnTo>
                    <a:pt x="102" y="12"/>
                  </a:lnTo>
                  <a:lnTo>
                    <a:pt x="100" y="12"/>
                  </a:lnTo>
                  <a:lnTo>
                    <a:pt x="96" y="10"/>
                  </a:lnTo>
                  <a:lnTo>
                    <a:pt x="96" y="10"/>
                  </a:lnTo>
                  <a:lnTo>
                    <a:pt x="88" y="10"/>
                  </a:lnTo>
                  <a:lnTo>
                    <a:pt x="82" y="8"/>
                  </a:lnTo>
                  <a:lnTo>
                    <a:pt x="68" y="10"/>
                  </a:lnTo>
                  <a:lnTo>
                    <a:pt x="68" y="10"/>
                  </a:lnTo>
                  <a:lnTo>
                    <a:pt x="48" y="12"/>
                  </a:lnTo>
                  <a:lnTo>
                    <a:pt x="38" y="12"/>
                  </a:lnTo>
                  <a:lnTo>
                    <a:pt x="28" y="8"/>
                  </a:lnTo>
                  <a:lnTo>
                    <a:pt x="28" y="8"/>
                  </a:lnTo>
                  <a:lnTo>
                    <a:pt x="14" y="2"/>
                  </a:lnTo>
                  <a:lnTo>
                    <a:pt x="8" y="0"/>
                  </a:lnTo>
                  <a:lnTo>
                    <a:pt x="0" y="0"/>
                  </a:lnTo>
                  <a:lnTo>
                    <a:pt x="0" y="0"/>
                  </a:lnTo>
                  <a:lnTo>
                    <a:pt x="2" y="4"/>
                  </a:lnTo>
                  <a:lnTo>
                    <a:pt x="4" y="8"/>
                  </a:lnTo>
                  <a:lnTo>
                    <a:pt x="8" y="12"/>
                  </a:lnTo>
                  <a:lnTo>
                    <a:pt x="8" y="18"/>
                  </a:lnTo>
                  <a:lnTo>
                    <a:pt x="8" y="18"/>
                  </a:lnTo>
                  <a:lnTo>
                    <a:pt x="10" y="20"/>
                  </a:lnTo>
                  <a:lnTo>
                    <a:pt x="14" y="20"/>
                  </a:lnTo>
                  <a:lnTo>
                    <a:pt x="14" y="2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1" name="Freeform 84"/>
            <p:cNvSpPr>
              <a:spLocks/>
            </p:cNvSpPr>
            <p:nvPr/>
          </p:nvSpPr>
          <p:spPr bwMode="auto">
            <a:xfrm>
              <a:off x="5273675" y="288925"/>
              <a:ext cx="41275" cy="12700"/>
            </a:xfrm>
            <a:custGeom>
              <a:avLst/>
              <a:gdLst/>
              <a:ahLst/>
              <a:cxnLst>
                <a:cxn ang="0">
                  <a:pos x="24" y="4"/>
                </a:cxn>
                <a:cxn ang="0">
                  <a:pos x="24" y="4"/>
                </a:cxn>
                <a:cxn ang="0">
                  <a:pos x="12" y="0"/>
                </a:cxn>
                <a:cxn ang="0">
                  <a:pos x="0" y="2"/>
                </a:cxn>
                <a:cxn ang="0">
                  <a:pos x="0" y="2"/>
                </a:cxn>
                <a:cxn ang="0">
                  <a:pos x="12" y="8"/>
                </a:cxn>
                <a:cxn ang="0">
                  <a:pos x="18" y="8"/>
                </a:cxn>
                <a:cxn ang="0">
                  <a:pos x="26" y="4"/>
                </a:cxn>
                <a:cxn ang="0">
                  <a:pos x="26" y="4"/>
                </a:cxn>
                <a:cxn ang="0">
                  <a:pos x="26" y="4"/>
                </a:cxn>
                <a:cxn ang="0">
                  <a:pos x="26" y="4"/>
                </a:cxn>
                <a:cxn ang="0">
                  <a:pos x="26" y="4"/>
                </a:cxn>
                <a:cxn ang="0">
                  <a:pos x="26" y="4"/>
                </a:cxn>
                <a:cxn ang="0">
                  <a:pos x="26" y="4"/>
                </a:cxn>
                <a:cxn ang="0">
                  <a:pos x="26" y="4"/>
                </a:cxn>
                <a:cxn ang="0">
                  <a:pos x="26" y="4"/>
                </a:cxn>
                <a:cxn ang="0">
                  <a:pos x="26" y="4"/>
                </a:cxn>
                <a:cxn ang="0">
                  <a:pos x="26" y="4"/>
                </a:cxn>
                <a:cxn ang="0">
                  <a:pos x="24" y="4"/>
                </a:cxn>
              </a:cxnLst>
              <a:rect l="0" t="0" r="r" b="b"/>
              <a:pathLst>
                <a:path w="26" h="8">
                  <a:moveTo>
                    <a:pt x="24" y="4"/>
                  </a:moveTo>
                  <a:lnTo>
                    <a:pt x="24" y="4"/>
                  </a:lnTo>
                  <a:lnTo>
                    <a:pt x="12" y="0"/>
                  </a:lnTo>
                  <a:lnTo>
                    <a:pt x="0" y="2"/>
                  </a:lnTo>
                  <a:lnTo>
                    <a:pt x="0" y="2"/>
                  </a:lnTo>
                  <a:lnTo>
                    <a:pt x="12" y="8"/>
                  </a:lnTo>
                  <a:lnTo>
                    <a:pt x="18" y="8"/>
                  </a:lnTo>
                  <a:lnTo>
                    <a:pt x="26" y="4"/>
                  </a:lnTo>
                  <a:lnTo>
                    <a:pt x="26" y="4"/>
                  </a:lnTo>
                  <a:lnTo>
                    <a:pt x="26" y="4"/>
                  </a:lnTo>
                  <a:lnTo>
                    <a:pt x="26" y="4"/>
                  </a:lnTo>
                  <a:lnTo>
                    <a:pt x="26" y="4"/>
                  </a:lnTo>
                  <a:lnTo>
                    <a:pt x="26" y="4"/>
                  </a:lnTo>
                  <a:lnTo>
                    <a:pt x="26" y="4"/>
                  </a:lnTo>
                  <a:lnTo>
                    <a:pt x="26" y="4"/>
                  </a:lnTo>
                  <a:lnTo>
                    <a:pt x="26" y="4"/>
                  </a:lnTo>
                  <a:lnTo>
                    <a:pt x="26" y="4"/>
                  </a:lnTo>
                  <a:lnTo>
                    <a:pt x="26" y="4"/>
                  </a:lnTo>
                  <a:lnTo>
                    <a:pt x="24"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2" name="Freeform 85"/>
            <p:cNvSpPr>
              <a:spLocks/>
            </p:cNvSpPr>
            <p:nvPr/>
          </p:nvSpPr>
          <p:spPr bwMode="auto">
            <a:xfrm>
              <a:off x="5730875" y="708025"/>
              <a:ext cx="69850" cy="79375"/>
            </a:xfrm>
            <a:custGeom>
              <a:avLst/>
              <a:gdLst/>
              <a:ahLst/>
              <a:cxnLst>
                <a:cxn ang="0">
                  <a:pos x="30" y="0"/>
                </a:cxn>
                <a:cxn ang="0">
                  <a:pos x="30" y="0"/>
                </a:cxn>
                <a:cxn ang="0">
                  <a:pos x="24" y="4"/>
                </a:cxn>
                <a:cxn ang="0">
                  <a:pos x="20" y="8"/>
                </a:cxn>
                <a:cxn ang="0">
                  <a:pos x="14" y="20"/>
                </a:cxn>
                <a:cxn ang="0">
                  <a:pos x="8" y="30"/>
                </a:cxn>
                <a:cxn ang="0">
                  <a:pos x="0" y="40"/>
                </a:cxn>
                <a:cxn ang="0">
                  <a:pos x="0" y="40"/>
                </a:cxn>
                <a:cxn ang="0">
                  <a:pos x="18" y="42"/>
                </a:cxn>
                <a:cxn ang="0">
                  <a:pos x="24" y="42"/>
                </a:cxn>
                <a:cxn ang="0">
                  <a:pos x="32" y="44"/>
                </a:cxn>
                <a:cxn ang="0">
                  <a:pos x="32" y="44"/>
                </a:cxn>
                <a:cxn ang="0">
                  <a:pos x="30" y="46"/>
                </a:cxn>
                <a:cxn ang="0">
                  <a:pos x="30" y="48"/>
                </a:cxn>
                <a:cxn ang="0">
                  <a:pos x="30" y="50"/>
                </a:cxn>
                <a:cxn ang="0">
                  <a:pos x="30" y="50"/>
                </a:cxn>
                <a:cxn ang="0">
                  <a:pos x="34" y="48"/>
                </a:cxn>
                <a:cxn ang="0">
                  <a:pos x="38" y="42"/>
                </a:cxn>
                <a:cxn ang="0">
                  <a:pos x="38" y="42"/>
                </a:cxn>
                <a:cxn ang="0">
                  <a:pos x="42" y="40"/>
                </a:cxn>
                <a:cxn ang="0">
                  <a:pos x="42" y="40"/>
                </a:cxn>
                <a:cxn ang="0">
                  <a:pos x="44" y="36"/>
                </a:cxn>
                <a:cxn ang="0">
                  <a:pos x="44" y="32"/>
                </a:cxn>
                <a:cxn ang="0">
                  <a:pos x="44" y="28"/>
                </a:cxn>
                <a:cxn ang="0">
                  <a:pos x="44" y="24"/>
                </a:cxn>
                <a:cxn ang="0">
                  <a:pos x="44" y="24"/>
                </a:cxn>
                <a:cxn ang="0">
                  <a:pos x="44" y="24"/>
                </a:cxn>
                <a:cxn ang="0">
                  <a:pos x="42" y="24"/>
                </a:cxn>
                <a:cxn ang="0">
                  <a:pos x="36" y="24"/>
                </a:cxn>
                <a:cxn ang="0">
                  <a:pos x="36" y="24"/>
                </a:cxn>
                <a:cxn ang="0">
                  <a:pos x="32" y="24"/>
                </a:cxn>
                <a:cxn ang="0">
                  <a:pos x="28" y="22"/>
                </a:cxn>
                <a:cxn ang="0">
                  <a:pos x="26" y="18"/>
                </a:cxn>
                <a:cxn ang="0">
                  <a:pos x="22" y="18"/>
                </a:cxn>
                <a:cxn ang="0">
                  <a:pos x="22" y="18"/>
                </a:cxn>
                <a:cxn ang="0">
                  <a:pos x="24" y="14"/>
                </a:cxn>
                <a:cxn ang="0">
                  <a:pos x="26" y="10"/>
                </a:cxn>
                <a:cxn ang="0">
                  <a:pos x="26" y="10"/>
                </a:cxn>
                <a:cxn ang="0">
                  <a:pos x="30" y="0"/>
                </a:cxn>
                <a:cxn ang="0">
                  <a:pos x="30" y="0"/>
                </a:cxn>
              </a:cxnLst>
              <a:rect l="0" t="0" r="r" b="b"/>
              <a:pathLst>
                <a:path w="44" h="50">
                  <a:moveTo>
                    <a:pt x="30" y="0"/>
                  </a:moveTo>
                  <a:lnTo>
                    <a:pt x="30" y="0"/>
                  </a:lnTo>
                  <a:lnTo>
                    <a:pt x="24" y="4"/>
                  </a:lnTo>
                  <a:lnTo>
                    <a:pt x="20" y="8"/>
                  </a:lnTo>
                  <a:lnTo>
                    <a:pt x="14" y="20"/>
                  </a:lnTo>
                  <a:lnTo>
                    <a:pt x="8" y="30"/>
                  </a:lnTo>
                  <a:lnTo>
                    <a:pt x="0" y="40"/>
                  </a:lnTo>
                  <a:lnTo>
                    <a:pt x="0" y="40"/>
                  </a:lnTo>
                  <a:lnTo>
                    <a:pt x="18" y="42"/>
                  </a:lnTo>
                  <a:lnTo>
                    <a:pt x="24" y="42"/>
                  </a:lnTo>
                  <a:lnTo>
                    <a:pt x="32" y="44"/>
                  </a:lnTo>
                  <a:lnTo>
                    <a:pt x="32" y="44"/>
                  </a:lnTo>
                  <a:lnTo>
                    <a:pt x="30" y="46"/>
                  </a:lnTo>
                  <a:lnTo>
                    <a:pt x="30" y="48"/>
                  </a:lnTo>
                  <a:lnTo>
                    <a:pt x="30" y="50"/>
                  </a:lnTo>
                  <a:lnTo>
                    <a:pt x="30" y="50"/>
                  </a:lnTo>
                  <a:lnTo>
                    <a:pt x="34" y="48"/>
                  </a:lnTo>
                  <a:lnTo>
                    <a:pt x="38" y="42"/>
                  </a:lnTo>
                  <a:lnTo>
                    <a:pt x="38" y="42"/>
                  </a:lnTo>
                  <a:lnTo>
                    <a:pt x="42" y="40"/>
                  </a:lnTo>
                  <a:lnTo>
                    <a:pt x="42" y="40"/>
                  </a:lnTo>
                  <a:lnTo>
                    <a:pt x="44" y="36"/>
                  </a:lnTo>
                  <a:lnTo>
                    <a:pt x="44" y="32"/>
                  </a:lnTo>
                  <a:lnTo>
                    <a:pt x="44" y="28"/>
                  </a:lnTo>
                  <a:lnTo>
                    <a:pt x="44" y="24"/>
                  </a:lnTo>
                  <a:lnTo>
                    <a:pt x="44" y="24"/>
                  </a:lnTo>
                  <a:lnTo>
                    <a:pt x="44" y="24"/>
                  </a:lnTo>
                  <a:lnTo>
                    <a:pt x="42" y="24"/>
                  </a:lnTo>
                  <a:lnTo>
                    <a:pt x="36" y="24"/>
                  </a:lnTo>
                  <a:lnTo>
                    <a:pt x="36" y="24"/>
                  </a:lnTo>
                  <a:lnTo>
                    <a:pt x="32" y="24"/>
                  </a:lnTo>
                  <a:lnTo>
                    <a:pt x="28" y="22"/>
                  </a:lnTo>
                  <a:lnTo>
                    <a:pt x="26" y="18"/>
                  </a:lnTo>
                  <a:lnTo>
                    <a:pt x="22" y="18"/>
                  </a:lnTo>
                  <a:lnTo>
                    <a:pt x="22" y="18"/>
                  </a:lnTo>
                  <a:lnTo>
                    <a:pt x="24" y="14"/>
                  </a:lnTo>
                  <a:lnTo>
                    <a:pt x="26" y="10"/>
                  </a:lnTo>
                  <a:lnTo>
                    <a:pt x="26" y="10"/>
                  </a:lnTo>
                  <a:lnTo>
                    <a:pt x="30" y="0"/>
                  </a:lnTo>
                  <a:lnTo>
                    <a:pt x="3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3" name="Freeform 86"/>
            <p:cNvSpPr>
              <a:spLocks/>
            </p:cNvSpPr>
            <p:nvPr/>
          </p:nvSpPr>
          <p:spPr bwMode="auto">
            <a:xfrm>
              <a:off x="6340475" y="647700"/>
              <a:ext cx="53975" cy="60325"/>
            </a:xfrm>
            <a:custGeom>
              <a:avLst/>
              <a:gdLst/>
              <a:ahLst/>
              <a:cxnLst>
                <a:cxn ang="0">
                  <a:pos x="8" y="38"/>
                </a:cxn>
                <a:cxn ang="0">
                  <a:pos x="8" y="38"/>
                </a:cxn>
                <a:cxn ang="0">
                  <a:pos x="20" y="34"/>
                </a:cxn>
                <a:cxn ang="0">
                  <a:pos x="30" y="30"/>
                </a:cxn>
                <a:cxn ang="0">
                  <a:pos x="30" y="30"/>
                </a:cxn>
                <a:cxn ang="0">
                  <a:pos x="32" y="28"/>
                </a:cxn>
                <a:cxn ang="0">
                  <a:pos x="32" y="24"/>
                </a:cxn>
                <a:cxn ang="0">
                  <a:pos x="32" y="18"/>
                </a:cxn>
                <a:cxn ang="0">
                  <a:pos x="32" y="18"/>
                </a:cxn>
                <a:cxn ang="0">
                  <a:pos x="32" y="12"/>
                </a:cxn>
                <a:cxn ang="0">
                  <a:pos x="32" y="12"/>
                </a:cxn>
                <a:cxn ang="0">
                  <a:pos x="34" y="6"/>
                </a:cxn>
                <a:cxn ang="0">
                  <a:pos x="32" y="2"/>
                </a:cxn>
                <a:cxn ang="0">
                  <a:pos x="30" y="0"/>
                </a:cxn>
                <a:cxn ang="0">
                  <a:pos x="24" y="0"/>
                </a:cxn>
                <a:cxn ang="0">
                  <a:pos x="24" y="0"/>
                </a:cxn>
                <a:cxn ang="0">
                  <a:pos x="18" y="2"/>
                </a:cxn>
                <a:cxn ang="0">
                  <a:pos x="14" y="6"/>
                </a:cxn>
                <a:cxn ang="0">
                  <a:pos x="10" y="12"/>
                </a:cxn>
                <a:cxn ang="0">
                  <a:pos x="4" y="14"/>
                </a:cxn>
                <a:cxn ang="0">
                  <a:pos x="4" y="14"/>
                </a:cxn>
                <a:cxn ang="0">
                  <a:pos x="4" y="16"/>
                </a:cxn>
                <a:cxn ang="0">
                  <a:pos x="2" y="18"/>
                </a:cxn>
                <a:cxn ang="0">
                  <a:pos x="4" y="20"/>
                </a:cxn>
                <a:cxn ang="0">
                  <a:pos x="4" y="20"/>
                </a:cxn>
                <a:cxn ang="0">
                  <a:pos x="6" y="22"/>
                </a:cxn>
                <a:cxn ang="0">
                  <a:pos x="8" y="24"/>
                </a:cxn>
                <a:cxn ang="0">
                  <a:pos x="4" y="30"/>
                </a:cxn>
                <a:cxn ang="0">
                  <a:pos x="4" y="30"/>
                </a:cxn>
                <a:cxn ang="0">
                  <a:pos x="2" y="32"/>
                </a:cxn>
                <a:cxn ang="0">
                  <a:pos x="0" y="34"/>
                </a:cxn>
                <a:cxn ang="0">
                  <a:pos x="0" y="36"/>
                </a:cxn>
                <a:cxn ang="0">
                  <a:pos x="0" y="36"/>
                </a:cxn>
                <a:cxn ang="0">
                  <a:pos x="4" y="38"/>
                </a:cxn>
                <a:cxn ang="0">
                  <a:pos x="8" y="38"/>
                </a:cxn>
                <a:cxn ang="0">
                  <a:pos x="8" y="38"/>
                </a:cxn>
              </a:cxnLst>
              <a:rect l="0" t="0" r="r" b="b"/>
              <a:pathLst>
                <a:path w="34" h="38">
                  <a:moveTo>
                    <a:pt x="8" y="38"/>
                  </a:moveTo>
                  <a:lnTo>
                    <a:pt x="8" y="38"/>
                  </a:lnTo>
                  <a:lnTo>
                    <a:pt x="20" y="34"/>
                  </a:lnTo>
                  <a:lnTo>
                    <a:pt x="30" y="30"/>
                  </a:lnTo>
                  <a:lnTo>
                    <a:pt x="30" y="30"/>
                  </a:lnTo>
                  <a:lnTo>
                    <a:pt x="32" y="28"/>
                  </a:lnTo>
                  <a:lnTo>
                    <a:pt x="32" y="24"/>
                  </a:lnTo>
                  <a:lnTo>
                    <a:pt x="32" y="18"/>
                  </a:lnTo>
                  <a:lnTo>
                    <a:pt x="32" y="18"/>
                  </a:lnTo>
                  <a:lnTo>
                    <a:pt x="32" y="12"/>
                  </a:lnTo>
                  <a:lnTo>
                    <a:pt x="32" y="12"/>
                  </a:lnTo>
                  <a:lnTo>
                    <a:pt x="34" y="6"/>
                  </a:lnTo>
                  <a:lnTo>
                    <a:pt x="32" y="2"/>
                  </a:lnTo>
                  <a:lnTo>
                    <a:pt x="30" y="0"/>
                  </a:lnTo>
                  <a:lnTo>
                    <a:pt x="24" y="0"/>
                  </a:lnTo>
                  <a:lnTo>
                    <a:pt x="24" y="0"/>
                  </a:lnTo>
                  <a:lnTo>
                    <a:pt x="18" y="2"/>
                  </a:lnTo>
                  <a:lnTo>
                    <a:pt x="14" y="6"/>
                  </a:lnTo>
                  <a:lnTo>
                    <a:pt x="10" y="12"/>
                  </a:lnTo>
                  <a:lnTo>
                    <a:pt x="4" y="14"/>
                  </a:lnTo>
                  <a:lnTo>
                    <a:pt x="4" y="14"/>
                  </a:lnTo>
                  <a:lnTo>
                    <a:pt x="4" y="16"/>
                  </a:lnTo>
                  <a:lnTo>
                    <a:pt x="2" y="18"/>
                  </a:lnTo>
                  <a:lnTo>
                    <a:pt x="4" y="20"/>
                  </a:lnTo>
                  <a:lnTo>
                    <a:pt x="4" y="20"/>
                  </a:lnTo>
                  <a:lnTo>
                    <a:pt x="6" y="22"/>
                  </a:lnTo>
                  <a:lnTo>
                    <a:pt x="8" y="24"/>
                  </a:lnTo>
                  <a:lnTo>
                    <a:pt x="4" y="30"/>
                  </a:lnTo>
                  <a:lnTo>
                    <a:pt x="4" y="30"/>
                  </a:lnTo>
                  <a:lnTo>
                    <a:pt x="2" y="32"/>
                  </a:lnTo>
                  <a:lnTo>
                    <a:pt x="0" y="34"/>
                  </a:lnTo>
                  <a:lnTo>
                    <a:pt x="0" y="36"/>
                  </a:lnTo>
                  <a:lnTo>
                    <a:pt x="0" y="36"/>
                  </a:lnTo>
                  <a:lnTo>
                    <a:pt x="4" y="38"/>
                  </a:lnTo>
                  <a:lnTo>
                    <a:pt x="8" y="38"/>
                  </a:lnTo>
                  <a:lnTo>
                    <a:pt x="8" y="3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4" name="Freeform 87"/>
            <p:cNvSpPr>
              <a:spLocks/>
            </p:cNvSpPr>
            <p:nvPr/>
          </p:nvSpPr>
          <p:spPr bwMode="auto">
            <a:xfrm>
              <a:off x="7940675" y="1571625"/>
              <a:ext cx="47625" cy="82550"/>
            </a:xfrm>
            <a:custGeom>
              <a:avLst/>
              <a:gdLst/>
              <a:ahLst/>
              <a:cxnLst>
                <a:cxn ang="0">
                  <a:pos x="4" y="32"/>
                </a:cxn>
                <a:cxn ang="0">
                  <a:pos x="4" y="32"/>
                </a:cxn>
                <a:cxn ang="0">
                  <a:pos x="6" y="36"/>
                </a:cxn>
                <a:cxn ang="0">
                  <a:pos x="4" y="42"/>
                </a:cxn>
                <a:cxn ang="0">
                  <a:pos x="4" y="42"/>
                </a:cxn>
                <a:cxn ang="0">
                  <a:pos x="4" y="48"/>
                </a:cxn>
                <a:cxn ang="0">
                  <a:pos x="4" y="50"/>
                </a:cxn>
                <a:cxn ang="0">
                  <a:pos x="8" y="52"/>
                </a:cxn>
                <a:cxn ang="0">
                  <a:pos x="8" y="52"/>
                </a:cxn>
                <a:cxn ang="0">
                  <a:pos x="10" y="46"/>
                </a:cxn>
                <a:cxn ang="0">
                  <a:pos x="10" y="40"/>
                </a:cxn>
                <a:cxn ang="0">
                  <a:pos x="10" y="28"/>
                </a:cxn>
                <a:cxn ang="0">
                  <a:pos x="10" y="28"/>
                </a:cxn>
                <a:cxn ang="0">
                  <a:pos x="10" y="22"/>
                </a:cxn>
                <a:cxn ang="0">
                  <a:pos x="12" y="22"/>
                </a:cxn>
                <a:cxn ang="0">
                  <a:pos x="14" y="20"/>
                </a:cxn>
                <a:cxn ang="0">
                  <a:pos x="14" y="20"/>
                </a:cxn>
                <a:cxn ang="0">
                  <a:pos x="16" y="22"/>
                </a:cxn>
                <a:cxn ang="0">
                  <a:pos x="16" y="22"/>
                </a:cxn>
                <a:cxn ang="0">
                  <a:pos x="16" y="26"/>
                </a:cxn>
                <a:cxn ang="0">
                  <a:pos x="16" y="26"/>
                </a:cxn>
                <a:cxn ang="0">
                  <a:pos x="18" y="34"/>
                </a:cxn>
                <a:cxn ang="0">
                  <a:pos x="20" y="38"/>
                </a:cxn>
                <a:cxn ang="0">
                  <a:pos x="24" y="40"/>
                </a:cxn>
                <a:cxn ang="0">
                  <a:pos x="28" y="40"/>
                </a:cxn>
                <a:cxn ang="0">
                  <a:pos x="28" y="40"/>
                </a:cxn>
                <a:cxn ang="0">
                  <a:pos x="28" y="32"/>
                </a:cxn>
                <a:cxn ang="0">
                  <a:pos x="28" y="32"/>
                </a:cxn>
                <a:cxn ang="0">
                  <a:pos x="24" y="26"/>
                </a:cxn>
                <a:cxn ang="0">
                  <a:pos x="22" y="18"/>
                </a:cxn>
                <a:cxn ang="0">
                  <a:pos x="22" y="14"/>
                </a:cxn>
                <a:cxn ang="0">
                  <a:pos x="22" y="10"/>
                </a:cxn>
                <a:cxn ang="0">
                  <a:pos x="26" y="6"/>
                </a:cxn>
                <a:cxn ang="0">
                  <a:pos x="30" y="2"/>
                </a:cxn>
                <a:cxn ang="0">
                  <a:pos x="30" y="2"/>
                </a:cxn>
                <a:cxn ang="0">
                  <a:pos x="30" y="2"/>
                </a:cxn>
                <a:cxn ang="0">
                  <a:pos x="28" y="0"/>
                </a:cxn>
                <a:cxn ang="0">
                  <a:pos x="28" y="0"/>
                </a:cxn>
                <a:cxn ang="0">
                  <a:pos x="24" y="2"/>
                </a:cxn>
                <a:cxn ang="0">
                  <a:pos x="18" y="4"/>
                </a:cxn>
                <a:cxn ang="0">
                  <a:pos x="14" y="6"/>
                </a:cxn>
                <a:cxn ang="0">
                  <a:pos x="10" y="4"/>
                </a:cxn>
                <a:cxn ang="0">
                  <a:pos x="8" y="2"/>
                </a:cxn>
                <a:cxn ang="0">
                  <a:pos x="8" y="2"/>
                </a:cxn>
                <a:cxn ang="0">
                  <a:pos x="8" y="0"/>
                </a:cxn>
                <a:cxn ang="0">
                  <a:pos x="6" y="2"/>
                </a:cxn>
                <a:cxn ang="0">
                  <a:pos x="4" y="4"/>
                </a:cxn>
                <a:cxn ang="0">
                  <a:pos x="4" y="4"/>
                </a:cxn>
                <a:cxn ang="0">
                  <a:pos x="4" y="12"/>
                </a:cxn>
                <a:cxn ang="0">
                  <a:pos x="0" y="18"/>
                </a:cxn>
                <a:cxn ang="0">
                  <a:pos x="0" y="26"/>
                </a:cxn>
                <a:cxn ang="0">
                  <a:pos x="2" y="30"/>
                </a:cxn>
                <a:cxn ang="0">
                  <a:pos x="4" y="32"/>
                </a:cxn>
                <a:cxn ang="0">
                  <a:pos x="4" y="32"/>
                </a:cxn>
              </a:cxnLst>
              <a:rect l="0" t="0" r="r" b="b"/>
              <a:pathLst>
                <a:path w="30" h="52">
                  <a:moveTo>
                    <a:pt x="4" y="32"/>
                  </a:moveTo>
                  <a:lnTo>
                    <a:pt x="4" y="32"/>
                  </a:lnTo>
                  <a:lnTo>
                    <a:pt x="6" y="36"/>
                  </a:lnTo>
                  <a:lnTo>
                    <a:pt x="4" y="42"/>
                  </a:lnTo>
                  <a:lnTo>
                    <a:pt x="4" y="42"/>
                  </a:lnTo>
                  <a:lnTo>
                    <a:pt x="4" y="48"/>
                  </a:lnTo>
                  <a:lnTo>
                    <a:pt x="4" y="50"/>
                  </a:lnTo>
                  <a:lnTo>
                    <a:pt x="8" y="52"/>
                  </a:lnTo>
                  <a:lnTo>
                    <a:pt x="8" y="52"/>
                  </a:lnTo>
                  <a:lnTo>
                    <a:pt x="10" y="46"/>
                  </a:lnTo>
                  <a:lnTo>
                    <a:pt x="10" y="40"/>
                  </a:lnTo>
                  <a:lnTo>
                    <a:pt x="10" y="28"/>
                  </a:lnTo>
                  <a:lnTo>
                    <a:pt x="10" y="28"/>
                  </a:lnTo>
                  <a:lnTo>
                    <a:pt x="10" y="22"/>
                  </a:lnTo>
                  <a:lnTo>
                    <a:pt x="12" y="22"/>
                  </a:lnTo>
                  <a:lnTo>
                    <a:pt x="14" y="20"/>
                  </a:lnTo>
                  <a:lnTo>
                    <a:pt x="14" y="20"/>
                  </a:lnTo>
                  <a:lnTo>
                    <a:pt x="16" y="22"/>
                  </a:lnTo>
                  <a:lnTo>
                    <a:pt x="16" y="22"/>
                  </a:lnTo>
                  <a:lnTo>
                    <a:pt x="16" y="26"/>
                  </a:lnTo>
                  <a:lnTo>
                    <a:pt x="16" y="26"/>
                  </a:lnTo>
                  <a:lnTo>
                    <a:pt x="18" y="34"/>
                  </a:lnTo>
                  <a:lnTo>
                    <a:pt x="20" y="38"/>
                  </a:lnTo>
                  <a:lnTo>
                    <a:pt x="24" y="40"/>
                  </a:lnTo>
                  <a:lnTo>
                    <a:pt x="28" y="40"/>
                  </a:lnTo>
                  <a:lnTo>
                    <a:pt x="28" y="40"/>
                  </a:lnTo>
                  <a:lnTo>
                    <a:pt x="28" y="32"/>
                  </a:lnTo>
                  <a:lnTo>
                    <a:pt x="28" y="32"/>
                  </a:lnTo>
                  <a:lnTo>
                    <a:pt x="24" y="26"/>
                  </a:lnTo>
                  <a:lnTo>
                    <a:pt x="22" y="18"/>
                  </a:lnTo>
                  <a:lnTo>
                    <a:pt x="22" y="14"/>
                  </a:lnTo>
                  <a:lnTo>
                    <a:pt x="22" y="10"/>
                  </a:lnTo>
                  <a:lnTo>
                    <a:pt x="26" y="6"/>
                  </a:lnTo>
                  <a:lnTo>
                    <a:pt x="30" y="2"/>
                  </a:lnTo>
                  <a:lnTo>
                    <a:pt x="30" y="2"/>
                  </a:lnTo>
                  <a:lnTo>
                    <a:pt x="30" y="2"/>
                  </a:lnTo>
                  <a:lnTo>
                    <a:pt x="28" y="0"/>
                  </a:lnTo>
                  <a:lnTo>
                    <a:pt x="28" y="0"/>
                  </a:lnTo>
                  <a:lnTo>
                    <a:pt x="24" y="2"/>
                  </a:lnTo>
                  <a:lnTo>
                    <a:pt x="18" y="4"/>
                  </a:lnTo>
                  <a:lnTo>
                    <a:pt x="14" y="6"/>
                  </a:lnTo>
                  <a:lnTo>
                    <a:pt x="10" y="4"/>
                  </a:lnTo>
                  <a:lnTo>
                    <a:pt x="8" y="2"/>
                  </a:lnTo>
                  <a:lnTo>
                    <a:pt x="8" y="2"/>
                  </a:lnTo>
                  <a:lnTo>
                    <a:pt x="8" y="0"/>
                  </a:lnTo>
                  <a:lnTo>
                    <a:pt x="6" y="2"/>
                  </a:lnTo>
                  <a:lnTo>
                    <a:pt x="4" y="4"/>
                  </a:lnTo>
                  <a:lnTo>
                    <a:pt x="4" y="4"/>
                  </a:lnTo>
                  <a:lnTo>
                    <a:pt x="4" y="12"/>
                  </a:lnTo>
                  <a:lnTo>
                    <a:pt x="0" y="18"/>
                  </a:lnTo>
                  <a:lnTo>
                    <a:pt x="0" y="26"/>
                  </a:lnTo>
                  <a:lnTo>
                    <a:pt x="2" y="30"/>
                  </a:lnTo>
                  <a:lnTo>
                    <a:pt x="4" y="32"/>
                  </a:lnTo>
                  <a:lnTo>
                    <a:pt x="4" y="3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5" name="Freeform 88"/>
            <p:cNvSpPr>
              <a:spLocks/>
            </p:cNvSpPr>
            <p:nvPr/>
          </p:nvSpPr>
          <p:spPr bwMode="auto">
            <a:xfrm>
              <a:off x="7985125" y="1635125"/>
              <a:ext cx="1588" cy="1588"/>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6" name="Freeform 89"/>
            <p:cNvSpPr>
              <a:spLocks/>
            </p:cNvSpPr>
            <p:nvPr/>
          </p:nvSpPr>
          <p:spPr bwMode="auto">
            <a:xfrm>
              <a:off x="8626475" y="2171700"/>
              <a:ext cx="50800" cy="73025"/>
            </a:xfrm>
            <a:custGeom>
              <a:avLst/>
              <a:gdLst/>
              <a:ahLst/>
              <a:cxnLst>
                <a:cxn ang="0">
                  <a:pos x="14" y="6"/>
                </a:cxn>
                <a:cxn ang="0">
                  <a:pos x="14" y="6"/>
                </a:cxn>
                <a:cxn ang="0">
                  <a:pos x="10" y="2"/>
                </a:cxn>
                <a:cxn ang="0">
                  <a:pos x="8" y="0"/>
                </a:cxn>
                <a:cxn ang="0">
                  <a:pos x="2" y="0"/>
                </a:cxn>
                <a:cxn ang="0">
                  <a:pos x="2" y="0"/>
                </a:cxn>
                <a:cxn ang="0">
                  <a:pos x="4" y="10"/>
                </a:cxn>
                <a:cxn ang="0">
                  <a:pos x="4" y="10"/>
                </a:cxn>
                <a:cxn ang="0">
                  <a:pos x="2" y="16"/>
                </a:cxn>
                <a:cxn ang="0">
                  <a:pos x="0" y="22"/>
                </a:cxn>
                <a:cxn ang="0">
                  <a:pos x="0" y="26"/>
                </a:cxn>
                <a:cxn ang="0">
                  <a:pos x="0" y="28"/>
                </a:cxn>
                <a:cxn ang="0">
                  <a:pos x="2" y="30"/>
                </a:cxn>
                <a:cxn ang="0">
                  <a:pos x="8" y="34"/>
                </a:cxn>
                <a:cxn ang="0">
                  <a:pos x="8" y="34"/>
                </a:cxn>
                <a:cxn ang="0">
                  <a:pos x="8" y="36"/>
                </a:cxn>
                <a:cxn ang="0">
                  <a:pos x="6" y="40"/>
                </a:cxn>
                <a:cxn ang="0">
                  <a:pos x="6" y="40"/>
                </a:cxn>
                <a:cxn ang="0">
                  <a:pos x="4" y="44"/>
                </a:cxn>
                <a:cxn ang="0">
                  <a:pos x="8" y="46"/>
                </a:cxn>
                <a:cxn ang="0">
                  <a:pos x="8" y="46"/>
                </a:cxn>
                <a:cxn ang="0">
                  <a:pos x="10" y="46"/>
                </a:cxn>
                <a:cxn ang="0">
                  <a:pos x="12" y="44"/>
                </a:cxn>
                <a:cxn ang="0">
                  <a:pos x="12" y="44"/>
                </a:cxn>
                <a:cxn ang="0">
                  <a:pos x="32" y="10"/>
                </a:cxn>
                <a:cxn ang="0">
                  <a:pos x="32" y="10"/>
                </a:cxn>
                <a:cxn ang="0">
                  <a:pos x="30" y="6"/>
                </a:cxn>
                <a:cxn ang="0">
                  <a:pos x="30" y="6"/>
                </a:cxn>
                <a:cxn ang="0">
                  <a:pos x="26" y="8"/>
                </a:cxn>
                <a:cxn ang="0">
                  <a:pos x="22" y="10"/>
                </a:cxn>
                <a:cxn ang="0">
                  <a:pos x="18" y="10"/>
                </a:cxn>
                <a:cxn ang="0">
                  <a:pos x="14" y="6"/>
                </a:cxn>
                <a:cxn ang="0">
                  <a:pos x="14" y="6"/>
                </a:cxn>
              </a:cxnLst>
              <a:rect l="0" t="0" r="r" b="b"/>
              <a:pathLst>
                <a:path w="32" h="46">
                  <a:moveTo>
                    <a:pt x="14" y="6"/>
                  </a:moveTo>
                  <a:lnTo>
                    <a:pt x="14" y="6"/>
                  </a:lnTo>
                  <a:lnTo>
                    <a:pt x="10" y="2"/>
                  </a:lnTo>
                  <a:lnTo>
                    <a:pt x="8" y="0"/>
                  </a:lnTo>
                  <a:lnTo>
                    <a:pt x="2" y="0"/>
                  </a:lnTo>
                  <a:lnTo>
                    <a:pt x="2" y="0"/>
                  </a:lnTo>
                  <a:lnTo>
                    <a:pt x="4" y="10"/>
                  </a:lnTo>
                  <a:lnTo>
                    <a:pt x="4" y="10"/>
                  </a:lnTo>
                  <a:lnTo>
                    <a:pt x="2" y="16"/>
                  </a:lnTo>
                  <a:lnTo>
                    <a:pt x="0" y="22"/>
                  </a:lnTo>
                  <a:lnTo>
                    <a:pt x="0" y="26"/>
                  </a:lnTo>
                  <a:lnTo>
                    <a:pt x="0" y="28"/>
                  </a:lnTo>
                  <a:lnTo>
                    <a:pt x="2" y="30"/>
                  </a:lnTo>
                  <a:lnTo>
                    <a:pt x="8" y="34"/>
                  </a:lnTo>
                  <a:lnTo>
                    <a:pt x="8" y="34"/>
                  </a:lnTo>
                  <a:lnTo>
                    <a:pt x="8" y="36"/>
                  </a:lnTo>
                  <a:lnTo>
                    <a:pt x="6" y="40"/>
                  </a:lnTo>
                  <a:lnTo>
                    <a:pt x="6" y="40"/>
                  </a:lnTo>
                  <a:lnTo>
                    <a:pt x="4" y="44"/>
                  </a:lnTo>
                  <a:lnTo>
                    <a:pt x="8" y="46"/>
                  </a:lnTo>
                  <a:lnTo>
                    <a:pt x="8" y="46"/>
                  </a:lnTo>
                  <a:lnTo>
                    <a:pt x="10" y="46"/>
                  </a:lnTo>
                  <a:lnTo>
                    <a:pt x="12" y="44"/>
                  </a:lnTo>
                  <a:lnTo>
                    <a:pt x="12" y="44"/>
                  </a:lnTo>
                  <a:lnTo>
                    <a:pt x="32" y="10"/>
                  </a:lnTo>
                  <a:lnTo>
                    <a:pt x="32" y="10"/>
                  </a:lnTo>
                  <a:lnTo>
                    <a:pt x="30" y="6"/>
                  </a:lnTo>
                  <a:lnTo>
                    <a:pt x="30" y="6"/>
                  </a:lnTo>
                  <a:lnTo>
                    <a:pt x="26" y="8"/>
                  </a:lnTo>
                  <a:lnTo>
                    <a:pt x="22" y="10"/>
                  </a:lnTo>
                  <a:lnTo>
                    <a:pt x="18" y="10"/>
                  </a:lnTo>
                  <a:lnTo>
                    <a:pt x="14" y="6"/>
                  </a:lnTo>
                  <a:lnTo>
                    <a:pt x="14"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7" name="Freeform 90"/>
            <p:cNvSpPr>
              <a:spLocks/>
            </p:cNvSpPr>
            <p:nvPr/>
          </p:nvSpPr>
          <p:spPr bwMode="auto">
            <a:xfrm>
              <a:off x="7775575" y="1660525"/>
              <a:ext cx="111125" cy="41275"/>
            </a:xfrm>
            <a:custGeom>
              <a:avLst/>
              <a:gdLst/>
              <a:ahLst/>
              <a:cxnLst>
                <a:cxn ang="0">
                  <a:pos x="70" y="22"/>
                </a:cxn>
                <a:cxn ang="0">
                  <a:pos x="70" y="22"/>
                </a:cxn>
                <a:cxn ang="0">
                  <a:pos x="68" y="18"/>
                </a:cxn>
                <a:cxn ang="0">
                  <a:pos x="68" y="18"/>
                </a:cxn>
                <a:cxn ang="0">
                  <a:pos x="62" y="18"/>
                </a:cxn>
                <a:cxn ang="0">
                  <a:pos x="58" y="14"/>
                </a:cxn>
                <a:cxn ang="0">
                  <a:pos x="54" y="12"/>
                </a:cxn>
                <a:cxn ang="0">
                  <a:pos x="52" y="10"/>
                </a:cxn>
                <a:cxn ang="0">
                  <a:pos x="52" y="10"/>
                </a:cxn>
                <a:cxn ang="0">
                  <a:pos x="28" y="6"/>
                </a:cxn>
                <a:cxn ang="0">
                  <a:pos x="6" y="0"/>
                </a:cxn>
                <a:cxn ang="0">
                  <a:pos x="6" y="0"/>
                </a:cxn>
                <a:cxn ang="0">
                  <a:pos x="4" y="0"/>
                </a:cxn>
                <a:cxn ang="0">
                  <a:pos x="4" y="0"/>
                </a:cxn>
                <a:cxn ang="0">
                  <a:pos x="2" y="4"/>
                </a:cxn>
                <a:cxn ang="0">
                  <a:pos x="2" y="4"/>
                </a:cxn>
                <a:cxn ang="0">
                  <a:pos x="0" y="6"/>
                </a:cxn>
                <a:cxn ang="0">
                  <a:pos x="2" y="8"/>
                </a:cxn>
                <a:cxn ang="0">
                  <a:pos x="4" y="8"/>
                </a:cxn>
                <a:cxn ang="0">
                  <a:pos x="4" y="8"/>
                </a:cxn>
                <a:cxn ang="0">
                  <a:pos x="18" y="16"/>
                </a:cxn>
                <a:cxn ang="0">
                  <a:pos x="34" y="20"/>
                </a:cxn>
                <a:cxn ang="0">
                  <a:pos x="66" y="26"/>
                </a:cxn>
                <a:cxn ang="0">
                  <a:pos x="66" y="26"/>
                </a:cxn>
                <a:cxn ang="0">
                  <a:pos x="68" y="24"/>
                </a:cxn>
                <a:cxn ang="0">
                  <a:pos x="70" y="22"/>
                </a:cxn>
                <a:cxn ang="0">
                  <a:pos x="70" y="22"/>
                </a:cxn>
              </a:cxnLst>
              <a:rect l="0" t="0" r="r" b="b"/>
              <a:pathLst>
                <a:path w="70" h="26">
                  <a:moveTo>
                    <a:pt x="70" y="22"/>
                  </a:moveTo>
                  <a:lnTo>
                    <a:pt x="70" y="22"/>
                  </a:lnTo>
                  <a:lnTo>
                    <a:pt x="68" y="18"/>
                  </a:lnTo>
                  <a:lnTo>
                    <a:pt x="68" y="18"/>
                  </a:lnTo>
                  <a:lnTo>
                    <a:pt x="62" y="18"/>
                  </a:lnTo>
                  <a:lnTo>
                    <a:pt x="58" y="14"/>
                  </a:lnTo>
                  <a:lnTo>
                    <a:pt x="54" y="12"/>
                  </a:lnTo>
                  <a:lnTo>
                    <a:pt x="52" y="10"/>
                  </a:lnTo>
                  <a:lnTo>
                    <a:pt x="52" y="10"/>
                  </a:lnTo>
                  <a:lnTo>
                    <a:pt x="28" y="6"/>
                  </a:lnTo>
                  <a:lnTo>
                    <a:pt x="6" y="0"/>
                  </a:lnTo>
                  <a:lnTo>
                    <a:pt x="6" y="0"/>
                  </a:lnTo>
                  <a:lnTo>
                    <a:pt x="4" y="0"/>
                  </a:lnTo>
                  <a:lnTo>
                    <a:pt x="4" y="0"/>
                  </a:lnTo>
                  <a:lnTo>
                    <a:pt x="2" y="4"/>
                  </a:lnTo>
                  <a:lnTo>
                    <a:pt x="2" y="4"/>
                  </a:lnTo>
                  <a:lnTo>
                    <a:pt x="0" y="6"/>
                  </a:lnTo>
                  <a:lnTo>
                    <a:pt x="2" y="8"/>
                  </a:lnTo>
                  <a:lnTo>
                    <a:pt x="4" y="8"/>
                  </a:lnTo>
                  <a:lnTo>
                    <a:pt x="4" y="8"/>
                  </a:lnTo>
                  <a:lnTo>
                    <a:pt x="18" y="16"/>
                  </a:lnTo>
                  <a:lnTo>
                    <a:pt x="34" y="20"/>
                  </a:lnTo>
                  <a:lnTo>
                    <a:pt x="66" y="26"/>
                  </a:lnTo>
                  <a:lnTo>
                    <a:pt x="66" y="26"/>
                  </a:lnTo>
                  <a:lnTo>
                    <a:pt x="68" y="24"/>
                  </a:lnTo>
                  <a:lnTo>
                    <a:pt x="70" y="22"/>
                  </a:lnTo>
                  <a:lnTo>
                    <a:pt x="70" y="2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8" name="Freeform 91"/>
            <p:cNvSpPr>
              <a:spLocks/>
            </p:cNvSpPr>
            <p:nvPr/>
          </p:nvSpPr>
          <p:spPr bwMode="auto">
            <a:xfrm>
              <a:off x="7102475" y="288925"/>
              <a:ext cx="215900" cy="104775"/>
            </a:xfrm>
            <a:custGeom>
              <a:avLst/>
              <a:gdLst/>
              <a:ahLst/>
              <a:cxnLst>
                <a:cxn ang="0">
                  <a:pos x="44" y="64"/>
                </a:cxn>
                <a:cxn ang="0">
                  <a:pos x="44" y="64"/>
                </a:cxn>
                <a:cxn ang="0">
                  <a:pos x="38" y="60"/>
                </a:cxn>
                <a:cxn ang="0">
                  <a:pos x="34" y="56"/>
                </a:cxn>
                <a:cxn ang="0">
                  <a:pos x="32" y="54"/>
                </a:cxn>
                <a:cxn ang="0">
                  <a:pos x="32" y="52"/>
                </a:cxn>
                <a:cxn ang="0">
                  <a:pos x="32" y="48"/>
                </a:cxn>
                <a:cxn ang="0">
                  <a:pos x="36" y="44"/>
                </a:cxn>
                <a:cxn ang="0">
                  <a:pos x="36" y="44"/>
                </a:cxn>
                <a:cxn ang="0">
                  <a:pos x="44" y="38"/>
                </a:cxn>
                <a:cxn ang="0">
                  <a:pos x="44" y="38"/>
                </a:cxn>
                <a:cxn ang="0">
                  <a:pos x="54" y="30"/>
                </a:cxn>
                <a:cxn ang="0">
                  <a:pos x="66" y="24"/>
                </a:cxn>
                <a:cxn ang="0">
                  <a:pos x="78" y="18"/>
                </a:cxn>
                <a:cxn ang="0">
                  <a:pos x="90" y="16"/>
                </a:cxn>
                <a:cxn ang="0">
                  <a:pos x="90" y="16"/>
                </a:cxn>
                <a:cxn ang="0">
                  <a:pos x="128" y="8"/>
                </a:cxn>
                <a:cxn ang="0">
                  <a:pos x="128" y="8"/>
                </a:cxn>
                <a:cxn ang="0">
                  <a:pos x="134" y="6"/>
                </a:cxn>
                <a:cxn ang="0">
                  <a:pos x="134" y="6"/>
                </a:cxn>
                <a:cxn ang="0">
                  <a:pos x="136" y="4"/>
                </a:cxn>
                <a:cxn ang="0">
                  <a:pos x="136" y="4"/>
                </a:cxn>
                <a:cxn ang="0">
                  <a:pos x="134" y="0"/>
                </a:cxn>
                <a:cxn ang="0">
                  <a:pos x="132" y="0"/>
                </a:cxn>
                <a:cxn ang="0">
                  <a:pos x="128" y="0"/>
                </a:cxn>
                <a:cxn ang="0">
                  <a:pos x="128" y="0"/>
                </a:cxn>
                <a:cxn ang="0">
                  <a:pos x="102" y="6"/>
                </a:cxn>
                <a:cxn ang="0">
                  <a:pos x="76" y="10"/>
                </a:cxn>
                <a:cxn ang="0">
                  <a:pos x="76" y="10"/>
                </a:cxn>
                <a:cxn ang="0">
                  <a:pos x="64" y="12"/>
                </a:cxn>
                <a:cxn ang="0">
                  <a:pos x="52" y="16"/>
                </a:cxn>
                <a:cxn ang="0">
                  <a:pos x="40" y="22"/>
                </a:cxn>
                <a:cxn ang="0">
                  <a:pos x="28" y="30"/>
                </a:cxn>
                <a:cxn ang="0">
                  <a:pos x="28" y="30"/>
                </a:cxn>
                <a:cxn ang="0">
                  <a:pos x="26" y="32"/>
                </a:cxn>
                <a:cxn ang="0">
                  <a:pos x="24" y="32"/>
                </a:cxn>
                <a:cxn ang="0">
                  <a:pos x="24" y="32"/>
                </a:cxn>
                <a:cxn ang="0">
                  <a:pos x="20" y="40"/>
                </a:cxn>
                <a:cxn ang="0">
                  <a:pos x="14" y="46"/>
                </a:cxn>
                <a:cxn ang="0">
                  <a:pos x="0" y="56"/>
                </a:cxn>
                <a:cxn ang="0">
                  <a:pos x="0" y="56"/>
                </a:cxn>
                <a:cxn ang="0">
                  <a:pos x="6" y="56"/>
                </a:cxn>
                <a:cxn ang="0">
                  <a:pos x="12" y="58"/>
                </a:cxn>
                <a:cxn ang="0">
                  <a:pos x="22" y="62"/>
                </a:cxn>
                <a:cxn ang="0">
                  <a:pos x="32" y="66"/>
                </a:cxn>
                <a:cxn ang="0">
                  <a:pos x="38" y="66"/>
                </a:cxn>
                <a:cxn ang="0">
                  <a:pos x="44" y="64"/>
                </a:cxn>
                <a:cxn ang="0">
                  <a:pos x="44" y="64"/>
                </a:cxn>
              </a:cxnLst>
              <a:rect l="0" t="0" r="r" b="b"/>
              <a:pathLst>
                <a:path w="136" h="66">
                  <a:moveTo>
                    <a:pt x="44" y="64"/>
                  </a:moveTo>
                  <a:lnTo>
                    <a:pt x="44" y="64"/>
                  </a:lnTo>
                  <a:lnTo>
                    <a:pt x="38" y="60"/>
                  </a:lnTo>
                  <a:lnTo>
                    <a:pt x="34" y="56"/>
                  </a:lnTo>
                  <a:lnTo>
                    <a:pt x="32" y="54"/>
                  </a:lnTo>
                  <a:lnTo>
                    <a:pt x="32" y="52"/>
                  </a:lnTo>
                  <a:lnTo>
                    <a:pt x="32" y="48"/>
                  </a:lnTo>
                  <a:lnTo>
                    <a:pt x="36" y="44"/>
                  </a:lnTo>
                  <a:lnTo>
                    <a:pt x="36" y="44"/>
                  </a:lnTo>
                  <a:lnTo>
                    <a:pt x="44" y="38"/>
                  </a:lnTo>
                  <a:lnTo>
                    <a:pt x="44" y="38"/>
                  </a:lnTo>
                  <a:lnTo>
                    <a:pt x="54" y="30"/>
                  </a:lnTo>
                  <a:lnTo>
                    <a:pt x="66" y="24"/>
                  </a:lnTo>
                  <a:lnTo>
                    <a:pt x="78" y="18"/>
                  </a:lnTo>
                  <a:lnTo>
                    <a:pt x="90" y="16"/>
                  </a:lnTo>
                  <a:lnTo>
                    <a:pt x="90" y="16"/>
                  </a:lnTo>
                  <a:lnTo>
                    <a:pt x="128" y="8"/>
                  </a:lnTo>
                  <a:lnTo>
                    <a:pt x="128" y="8"/>
                  </a:lnTo>
                  <a:lnTo>
                    <a:pt x="134" y="6"/>
                  </a:lnTo>
                  <a:lnTo>
                    <a:pt x="134" y="6"/>
                  </a:lnTo>
                  <a:lnTo>
                    <a:pt x="136" y="4"/>
                  </a:lnTo>
                  <a:lnTo>
                    <a:pt x="136" y="4"/>
                  </a:lnTo>
                  <a:lnTo>
                    <a:pt x="134" y="0"/>
                  </a:lnTo>
                  <a:lnTo>
                    <a:pt x="132" y="0"/>
                  </a:lnTo>
                  <a:lnTo>
                    <a:pt x="128" y="0"/>
                  </a:lnTo>
                  <a:lnTo>
                    <a:pt x="128" y="0"/>
                  </a:lnTo>
                  <a:lnTo>
                    <a:pt x="102" y="6"/>
                  </a:lnTo>
                  <a:lnTo>
                    <a:pt x="76" y="10"/>
                  </a:lnTo>
                  <a:lnTo>
                    <a:pt x="76" y="10"/>
                  </a:lnTo>
                  <a:lnTo>
                    <a:pt x="64" y="12"/>
                  </a:lnTo>
                  <a:lnTo>
                    <a:pt x="52" y="16"/>
                  </a:lnTo>
                  <a:lnTo>
                    <a:pt x="40" y="22"/>
                  </a:lnTo>
                  <a:lnTo>
                    <a:pt x="28" y="30"/>
                  </a:lnTo>
                  <a:lnTo>
                    <a:pt x="28" y="30"/>
                  </a:lnTo>
                  <a:lnTo>
                    <a:pt x="26" y="32"/>
                  </a:lnTo>
                  <a:lnTo>
                    <a:pt x="24" y="32"/>
                  </a:lnTo>
                  <a:lnTo>
                    <a:pt x="24" y="32"/>
                  </a:lnTo>
                  <a:lnTo>
                    <a:pt x="20" y="40"/>
                  </a:lnTo>
                  <a:lnTo>
                    <a:pt x="14" y="46"/>
                  </a:lnTo>
                  <a:lnTo>
                    <a:pt x="0" y="56"/>
                  </a:lnTo>
                  <a:lnTo>
                    <a:pt x="0" y="56"/>
                  </a:lnTo>
                  <a:lnTo>
                    <a:pt x="6" y="56"/>
                  </a:lnTo>
                  <a:lnTo>
                    <a:pt x="12" y="58"/>
                  </a:lnTo>
                  <a:lnTo>
                    <a:pt x="22" y="62"/>
                  </a:lnTo>
                  <a:lnTo>
                    <a:pt x="32" y="66"/>
                  </a:lnTo>
                  <a:lnTo>
                    <a:pt x="38" y="66"/>
                  </a:lnTo>
                  <a:lnTo>
                    <a:pt x="44" y="64"/>
                  </a:lnTo>
                  <a:lnTo>
                    <a:pt x="44" y="6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9" name="Freeform 92"/>
            <p:cNvSpPr>
              <a:spLocks/>
            </p:cNvSpPr>
            <p:nvPr/>
          </p:nvSpPr>
          <p:spPr bwMode="auto">
            <a:xfrm>
              <a:off x="5194300" y="339725"/>
              <a:ext cx="76200" cy="41275"/>
            </a:xfrm>
            <a:custGeom>
              <a:avLst/>
              <a:gdLst/>
              <a:ahLst/>
              <a:cxnLst>
                <a:cxn ang="0">
                  <a:pos x="0" y="14"/>
                </a:cxn>
                <a:cxn ang="0">
                  <a:pos x="0" y="14"/>
                </a:cxn>
                <a:cxn ang="0">
                  <a:pos x="6" y="14"/>
                </a:cxn>
                <a:cxn ang="0">
                  <a:pos x="10" y="16"/>
                </a:cxn>
                <a:cxn ang="0">
                  <a:pos x="22" y="22"/>
                </a:cxn>
                <a:cxn ang="0">
                  <a:pos x="32" y="26"/>
                </a:cxn>
                <a:cxn ang="0">
                  <a:pos x="38" y="26"/>
                </a:cxn>
                <a:cxn ang="0">
                  <a:pos x="44" y="24"/>
                </a:cxn>
                <a:cxn ang="0">
                  <a:pos x="44" y="24"/>
                </a:cxn>
                <a:cxn ang="0">
                  <a:pos x="46" y="20"/>
                </a:cxn>
                <a:cxn ang="0">
                  <a:pos x="48" y="18"/>
                </a:cxn>
                <a:cxn ang="0">
                  <a:pos x="48" y="18"/>
                </a:cxn>
                <a:cxn ang="0">
                  <a:pos x="48" y="14"/>
                </a:cxn>
                <a:cxn ang="0">
                  <a:pos x="48" y="14"/>
                </a:cxn>
                <a:cxn ang="0">
                  <a:pos x="44" y="12"/>
                </a:cxn>
                <a:cxn ang="0">
                  <a:pos x="44" y="12"/>
                </a:cxn>
                <a:cxn ang="0">
                  <a:pos x="42" y="12"/>
                </a:cxn>
                <a:cxn ang="0">
                  <a:pos x="40" y="10"/>
                </a:cxn>
                <a:cxn ang="0">
                  <a:pos x="38" y="10"/>
                </a:cxn>
                <a:cxn ang="0">
                  <a:pos x="36" y="8"/>
                </a:cxn>
                <a:cxn ang="0">
                  <a:pos x="36" y="8"/>
                </a:cxn>
                <a:cxn ang="0">
                  <a:pos x="42" y="2"/>
                </a:cxn>
                <a:cxn ang="0">
                  <a:pos x="42" y="2"/>
                </a:cxn>
                <a:cxn ang="0">
                  <a:pos x="40" y="0"/>
                </a:cxn>
                <a:cxn ang="0">
                  <a:pos x="38" y="0"/>
                </a:cxn>
                <a:cxn ang="0">
                  <a:pos x="32" y="0"/>
                </a:cxn>
                <a:cxn ang="0">
                  <a:pos x="28" y="2"/>
                </a:cxn>
                <a:cxn ang="0">
                  <a:pos x="22" y="0"/>
                </a:cxn>
                <a:cxn ang="0">
                  <a:pos x="22" y="0"/>
                </a:cxn>
                <a:cxn ang="0">
                  <a:pos x="16" y="0"/>
                </a:cxn>
                <a:cxn ang="0">
                  <a:pos x="12" y="4"/>
                </a:cxn>
                <a:cxn ang="0">
                  <a:pos x="12" y="4"/>
                </a:cxn>
                <a:cxn ang="0">
                  <a:pos x="16" y="6"/>
                </a:cxn>
                <a:cxn ang="0">
                  <a:pos x="20" y="8"/>
                </a:cxn>
                <a:cxn ang="0">
                  <a:pos x="20" y="8"/>
                </a:cxn>
                <a:cxn ang="0">
                  <a:pos x="18" y="12"/>
                </a:cxn>
                <a:cxn ang="0">
                  <a:pos x="16" y="12"/>
                </a:cxn>
                <a:cxn ang="0">
                  <a:pos x="12" y="12"/>
                </a:cxn>
                <a:cxn ang="0">
                  <a:pos x="6" y="12"/>
                </a:cxn>
                <a:cxn ang="0">
                  <a:pos x="2" y="12"/>
                </a:cxn>
                <a:cxn ang="0">
                  <a:pos x="0" y="14"/>
                </a:cxn>
                <a:cxn ang="0">
                  <a:pos x="0" y="14"/>
                </a:cxn>
              </a:cxnLst>
              <a:rect l="0" t="0" r="r" b="b"/>
              <a:pathLst>
                <a:path w="48" h="26">
                  <a:moveTo>
                    <a:pt x="0" y="14"/>
                  </a:moveTo>
                  <a:lnTo>
                    <a:pt x="0" y="14"/>
                  </a:lnTo>
                  <a:lnTo>
                    <a:pt x="6" y="14"/>
                  </a:lnTo>
                  <a:lnTo>
                    <a:pt x="10" y="16"/>
                  </a:lnTo>
                  <a:lnTo>
                    <a:pt x="22" y="22"/>
                  </a:lnTo>
                  <a:lnTo>
                    <a:pt x="32" y="26"/>
                  </a:lnTo>
                  <a:lnTo>
                    <a:pt x="38" y="26"/>
                  </a:lnTo>
                  <a:lnTo>
                    <a:pt x="44" y="24"/>
                  </a:lnTo>
                  <a:lnTo>
                    <a:pt x="44" y="24"/>
                  </a:lnTo>
                  <a:lnTo>
                    <a:pt x="46" y="20"/>
                  </a:lnTo>
                  <a:lnTo>
                    <a:pt x="48" y="18"/>
                  </a:lnTo>
                  <a:lnTo>
                    <a:pt x="48" y="18"/>
                  </a:lnTo>
                  <a:lnTo>
                    <a:pt x="48" y="14"/>
                  </a:lnTo>
                  <a:lnTo>
                    <a:pt x="48" y="14"/>
                  </a:lnTo>
                  <a:lnTo>
                    <a:pt x="44" y="12"/>
                  </a:lnTo>
                  <a:lnTo>
                    <a:pt x="44" y="12"/>
                  </a:lnTo>
                  <a:lnTo>
                    <a:pt x="42" y="12"/>
                  </a:lnTo>
                  <a:lnTo>
                    <a:pt x="40" y="10"/>
                  </a:lnTo>
                  <a:lnTo>
                    <a:pt x="38" y="10"/>
                  </a:lnTo>
                  <a:lnTo>
                    <a:pt x="36" y="8"/>
                  </a:lnTo>
                  <a:lnTo>
                    <a:pt x="36" y="8"/>
                  </a:lnTo>
                  <a:lnTo>
                    <a:pt x="42" y="2"/>
                  </a:lnTo>
                  <a:lnTo>
                    <a:pt x="42" y="2"/>
                  </a:lnTo>
                  <a:lnTo>
                    <a:pt x="40" y="0"/>
                  </a:lnTo>
                  <a:lnTo>
                    <a:pt x="38" y="0"/>
                  </a:lnTo>
                  <a:lnTo>
                    <a:pt x="32" y="0"/>
                  </a:lnTo>
                  <a:lnTo>
                    <a:pt x="28" y="2"/>
                  </a:lnTo>
                  <a:lnTo>
                    <a:pt x="22" y="0"/>
                  </a:lnTo>
                  <a:lnTo>
                    <a:pt x="22" y="0"/>
                  </a:lnTo>
                  <a:lnTo>
                    <a:pt x="16" y="0"/>
                  </a:lnTo>
                  <a:lnTo>
                    <a:pt x="12" y="4"/>
                  </a:lnTo>
                  <a:lnTo>
                    <a:pt x="12" y="4"/>
                  </a:lnTo>
                  <a:lnTo>
                    <a:pt x="16" y="6"/>
                  </a:lnTo>
                  <a:lnTo>
                    <a:pt x="20" y="8"/>
                  </a:lnTo>
                  <a:lnTo>
                    <a:pt x="20" y="8"/>
                  </a:lnTo>
                  <a:lnTo>
                    <a:pt x="18" y="12"/>
                  </a:lnTo>
                  <a:lnTo>
                    <a:pt x="16" y="12"/>
                  </a:lnTo>
                  <a:lnTo>
                    <a:pt x="12" y="12"/>
                  </a:lnTo>
                  <a:lnTo>
                    <a:pt x="6" y="12"/>
                  </a:lnTo>
                  <a:lnTo>
                    <a:pt x="2" y="12"/>
                  </a:lnTo>
                  <a:lnTo>
                    <a:pt x="0" y="14"/>
                  </a:lnTo>
                  <a:lnTo>
                    <a:pt x="0"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0" name="Freeform 93"/>
            <p:cNvSpPr>
              <a:spLocks/>
            </p:cNvSpPr>
            <p:nvPr/>
          </p:nvSpPr>
          <p:spPr bwMode="auto">
            <a:xfrm>
              <a:off x="5422900" y="1177925"/>
              <a:ext cx="120650" cy="53975"/>
            </a:xfrm>
            <a:custGeom>
              <a:avLst/>
              <a:gdLst/>
              <a:ahLst/>
              <a:cxnLst>
                <a:cxn ang="0">
                  <a:pos x="70" y="34"/>
                </a:cxn>
                <a:cxn ang="0">
                  <a:pos x="70" y="34"/>
                </a:cxn>
                <a:cxn ang="0">
                  <a:pos x="74" y="32"/>
                </a:cxn>
                <a:cxn ang="0">
                  <a:pos x="76" y="32"/>
                </a:cxn>
                <a:cxn ang="0">
                  <a:pos x="76" y="32"/>
                </a:cxn>
                <a:cxn ang="0">
                  <a:pos x="76" y="28"/>
                </a:cxn>
                <a:cxn ang="0">
                  <a:pos x="72" y="26"/>
                </a:cxn>
                <a:cxn ang="0">
                  <a:pos x="72" y="26"/>
                </a:cxn>
                <a:cxn ang="0">
                  <a:pos x="60" y="20"/>
                </a:cxn>
                <a:cxn ang="0">
                  <a:pos x="48" y="12"/>
                </a:cxn>
                <a:cxn ang="0">
                  <a:pos x="48" y="12"/>
                </a:cxn>
                <a:cxn ang="0">
                  <a:pos x="32" y="2"/>
                </a:cxn>
                <a:cxn ang="0">
                  <a:pos x="22" y="0"/>
                </a:cxn>
                <a:cxn ang="0">
                  <a:pos x="12" y="2"/>
                </a:cxn>
                <a:cxn ang="0">
                  <a:pos x="12" y="2"/>
                </a:cxn>
                <a:cxn ang="0">
                  <a:pos x="4" y="4"/>
                </a:cxn>
                <a:cxn ang="0">
                  <a:pos x="2" y="6"/>
                </a:cxn>
                <a:cxn ang="0">
                  <a:pos x="0" y="12"/>
                </a:cxn>
                <a:cxn ang="0">
                  <a:pos x="0" y="12"/>
                </a:cxn>
                <a:cxn ang="0">
                  <a:pos x="4" y="10"/>
                </a:cxn>
                <a:cxn ang="0">
                  <a:pos x="8" y="8"/>
                </a:cxn>
                <a:cxn ang="0">
                  <a:pos x="16" y="4"/>
                </a:cxn>
                <a:cxn ang="0">
                  <a:pos x="16" y="4"/>
                </a:cxn>
                <a:cxn ang="0">
                  <a:pos x="18" y="4"/>
                </a:cxn>
                <a:cxn ang="0">
                  <a:pos x="20" y="8"/>
                </a:cxn>
                <a:cxn ang="0">
                  <a:pos x="22" y="10"/>
                </a:cxn>
                <a:cxn ang="0">
                  <a:pos x="24" y="12"/>
                </a:cxn>
                <a:cxn ang="0">
                  <a:pos x="24" y="12"/>
                </a:cxn>
                <a:cxn ang="0">
                  <a:pos x="38" y="14"/>
                </a:cxn>
                <a:cxn ang="0">
                  <a:pos x="44" y="18"/>
                </a:cxn>
                <a:cxn ang="0">
                  <a:pos x="48" y="24"/>
                </a:cxn>
                <a:cxn ang="0">
                  <a:pos x="48" y="24"/>
                </a:cxn>
                <a:cxn ang="0">
                  <a:pos x="52" y="28"/>
                </a:cxn>
                <a:cxn ang="0">
                  <a:pos x="58" y="32"/>
                </a:cxn>
                <a:cxn ang="0">
                  <a:pos x="64" y="34"/>
                </a:cxn>
                <a:cxn ang="0">
                  <a:pos x="70" y="34"/>
                </a:cxn>
                <a:cxn ang="0">
                  <a:pos x="70" y="34"/>
                </a:cxn>
              </a:cxnLst>
              <a:rect l="0" t="0" r="r" b="b"/>
              <a:pathLst>
                <a:path w="76" h="34">
                  <a:moveTo>
                    <a:pt x="70" y="34"/>
                  </a:moveTo>
                  <a:lnTo>
                    <a:pt x="70" y="34"/>
                  </a:lnTo>
                  <a:lnTo>
                    <a:pt x="74" y="32"/>
                  </a:lnTo>
                  <a:lnTo>
                    <a:pt x="76" y="32"/>
                  </a:lnTo>
                  <a:lnTo>
                    <a:pt x="76" y="32"/>
                  </a:lnTo>
                  <a:lnTo>
                    <a:pt x="76" y="28"/>
                  </a:lnTo>
                  <a:lnTo>
                    <a:pt x="72" y="26"/>
                  </a:lnTo>
                  <a:lnTo>
                    <a:pt x="72" y="26"/>
                  </a:lnTo>
                  <a:lnTo>
                    <a:pt x="60" y="20"/>
                  </a:lnTo>
                  <a:lnTo>
                    <a:pt x="48" y="12"/>
                  </a:lnTo>
                  <a:lnTo>
                    <a:pt x="48" y="12"/>
                  </a:lnTo>
                  <a:lnTo>
                    <a:pt x="32" y="2"/>
                  </a:lnTo>
                  <a:lnTo>
                    <a:pt x="22" y="0"/>
                  </a:lnTo>
                  <a:lnTo>
                    <a:pt x="12" y="2"/>
                  </a:lnTo>
                  <a:lnTo>
                    <a:pt x="12" y="2"/>
                  </a:lnTo>
                  <a:lnTo>
                    <a:pt x="4" y="4"/>
                  </a:lnTo>
                  <a:lnTo>
                    <a:pt x="2" y="6"/>
                  </a:lnTo>
                  <a:lnTo>
                    <a:pt x="0" y="12"/>
                  </a:lnTo>
                  <a:lnTo>
                    <a:pt x="0" y="12"/>
                  </a:lnTo>
                  <a:lnTo>
                    <a:pt x="4" y="10"/>
                  </a:lnTo>
                  <a:lnTo>
                    <a:pt x="8" y="8"/>
                  </a:lnTo>
                  <a:lnTo>
                    <a:pt x="16" y="4"/>
                  </a:lnTo>
                  <a:lnTo>
                    <a:pt x="16" y="4"/>
                  </a:lnTo>
                  <a:lnTo>
                    <a:pt x="18" y="4"/>
                  </a:lnTo>
                  <a:lnTo>
                    <a:pt x="20" y="8"/>
                  </a:lnTo>
                  <a:lnTo>
                    <a:pt x="22" y="10"/>
                  </a:lnTo>
                  <a:lnTo>
                    <a:pt x="24" y="12"/>
                  </a:lnTo>
                  <a:lnTo>
                    <a:pt x="24" y="12"/>
                  </a:lnTo>
                  <a:lnTo>
                    <a:pt x="38" y="14"/>
                  </a:lnTo>
                  <a:lnTo>
                    <a:pt x="44" y="18"/>
                  </a:lnTo>
                  <a:lnTo>
                    <a:pt x="48" y="24"/>
                  </a:lnTo>
                  <a:lnTo>
                    <a:pt x="48" y="24"/>
                  </a:lnTo>
                  <a:lnTo>
                    <a:pt x="52" y="28"/>
                  </a:lnTo>
                  <a:lnTo>
                    <a:pt x="58" y="32"/>
                  </a:lnTo>
                  <a:lnTo>
                    <a:pt x="64" y="34"/>
                  </a:lnTo>
                  <a:lnTo>
                    <a:pt x="70" y="34"/>
                  </a:lnTo>
                  <a:lnTo>
                    <a:pt x="70" y="3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1" name="Freeform 94"/>
            <p:cNvSpPr>
              <a:spLocks/>
            </p:cNvSpPr>
            <p:nvPr/>
          </p:nvSpPr>
          <p:spPr bwMode="auto">
            <a:xfrm>
              <a:off x="8223250" y="676275"/>
              <a:ext cx="28575" cy="120650"/>
            </a:xfrm>
            <a:custGeom>
              <a:avLst/>
              <a:gdLst/>
              <a:ahLst/>
              <a:cxnLst>
                <a:cxn ang="0">
                  <a:pos x="8" y="0"/>
                </a:cxn>
                <a:cxn ang="0">
                  <a:pos x="8" y="0"/>
                </a:cxn>
                <a:cxn ang="0">
                  <a:pos x="4" y="2"/>
                </a:cxn>
                <a:cxn ang="0">
                  <a:pos x="0" y="6"/>
                </a:cxn>
                <a:cxn ang="0">
                  <a:pos x="0" y="6"/>
                </a:cxn>
                <a:cxn ang="0">
                  <a:pos x="0" y="14"/>
                </a:cxn>
                <a:cxn ang="0">
                  <a:pos x="2" y="20"/>
                </a:cxn>
                <a:cxn ang="0">
                  <a:pos x="4" y="28"/>
                </a:cxn>
                <a:cxn ang="0">
                  <a:pos x="4" y="34"/>
                </a:cxn>
                <a:cxn ang="0">
                  <a:pos x="4" y="34"/>
                </a:cxn>
                <a:cxn ang="0">
                  <a:pos x="2" y="44"/>
                </a:cxn>
                <a:cxn ang="0">
                  <a:pos x="2" y="50"/>
                </a:cxn>
                <a:cxn ang="0">
                  <a:pos x="4" y="56"/>
                </a:cxn>
                <a:cxn ang="0">
                  <a:pos x="4" y="56"/>
                </a:cxn>
                <a:cxn ang="0">
                  <a:pos x="2" y="66"/>
                </a:cxn>
                <a:cxn ang="0">
                  <a:pos x="2" y="76"/>
                </a:cxn>
                <a:cxn ang="0">
                  <a:pos x="2" y="76"/>
                </a:cxn>
                <a:cxn ang="0">
                  <a:pos x="6" y="74"/>
                </a:cxn>
                <a:cxn ang="0">
                  <a:pos x="8" y="70"/>
                </a:cxn>
                <a:cxn ang="0">
                  <a:pos x="10" y="66"/>
                </a:cxn>
                <a:cxn ang="0">
                  <a:pos x="6" y="62"/>
                </a:cxn>
                <a:cxn ang="0">
                  <a:pos x="6" y="62"/>
                </a:cxn>
                <a:cxn ang="0">
                  <a:pos x="6" y="58"/>
                </a:cxn>
                <a:cxn ang="0">
                  <a:pos x="6" y="56"/>
                </a:cxn>
                <a:cxn ang="0">
                  <a:pos x="6" y="56"/>
                </a:cxn>
                <a:cxn ang="0">
                  <a:pos x="8" y="50"/>
                </a:cxn>
                <a:cxn ang="0">
                  <a:pos x="10" y="48"/>
                </a:cxn>
                <a:cxn ang="0">
                  <a:pos x="10" y="48"/>
                </a:cxn>
                <a:cxn ang="0">
                  <a:pos x="14" y="46"/>
                </a:cxn>
                <a:cxn ang="0">
                  <a:pos x="16" y="42"/>
                </a:cxn>
                <a:cxn ang="0">
                  <a:pos x="18" y="40"/>
                </a:cxn>
                <a:cxn ang="0">
                  <a:pos x="18" y="36"/>
                </a:cxn>
                <a:cxn ang="0">
                  <a:pos x="14" y="30"/>
                </a:cxn>
                <a:cxn ang="0">
                  <a:pos x="12" y="24"/>
                </a:cxn>
                <a:cxn ang="0">
                  <a:pos x="12" y="24"/>
                </a:cxn>
                <a:cxn ang="0">
                  <a:pos x="12" y="16"/>
                </a:cxn>
                <a:cxn ang="0">
                  <a:pos x="12" y="8"/>
                </a:cxn>
                <a:cxn ang="0">
                  <a:pos x="12" y="8"/>
                </a:cxn>
                <a:cxn ang="0">
                  <a:pos x="12" y="2"/>
                </a:cxn>
                <a:cxn ang="0">
                  <a:pos x="10" y="0"/>
                </a:cxn>
                <a:cxn ang="0">
                  <a:pos x="8" y="0"/>
                </a:cxn>
                <a:cxn ang="0">
                  <a:pos x="8" y="0"/>
                </a:cxn>
              </a:cxnLst>
              <a:rect l="0" t="0" r="r" b="b"/>
              <a:pathLst>
                <a:path w="18" h="76">
                  <a:moveTo>
                    <a:pt x="8" y="0"/>
                  </a:moveTo>
                  <a:lnTo>
                    <a:pt x="8" y="0"/>
                  </a:lnTo>
                  <a:lnTo>
                    <a:pt x="4" y="2"/>
                  </a:lnTo>
                  <a:lnTo>
                    <a:pt x="0" y="6"/>
                  </a:lnTo>
                  <a:lnTo>
                    <a:pt x="0" y="6"/>
                  </a:lnTo>
                  <a:lnTo>
                    <a:pt x="0" y="14"/>
                  </a:lnTo>
                  <a:lnTo>
                    <a:pt x="2" y="20"/>
                  </a:lnTo>
                  <a:lnTo>
                    <a:pt x="4" y="28"/>
                  </a:lnTo>
                  <a:lnTo>
                    <a:pt x="4" y="34"/>
                  </a:lnTo>
                  <a:lnTo>
                    <a:pt x="4" y="34"/>
                  </a:lnTo>
                  <a:lnTo>
                    <a:pt x="2" y="44"/>
                  </a:lnTo>
                  <a:lnTo>
                    <a:pt x="2" y="50"/>
                  </a:lnTo>
                  <a:lnTo>
                    <a:pt x="4" y="56"/>
                  </a:lnTo>
                  <a:lnTo>
                    <a:pt x="4" y="56"/>
                  </a:lnTo>
                  <a:lnTo>
                    <a:pt x="2" y="66"/>
                  </a:lnTo>
                  <a:lnTo>
                    <a:pt x="2" y="76"/>
                  </a:lnTo>
                  <a:lnTo>
                    <a:pt x="2" y="76"/>
                  </a:lnTo>
                  <a:lnTo>
                    <a:pt x="6" y="74"/>
                  </a:lnTo>
                  <a:lnTo>
                    <a:pt x="8" y="70"/>
                  </a:lnTo>
                  <a:lnTo>
                    <a:pt x="10" y="66"/>
                  </a:lnTo>
                  <a:lnTo>
                    <a:pt x="6" y="62"/>
                  </a:lnTo>
                  <a:lnTo>
                    <a:pt x="6" y="62"/>
                  </a:lnTo>
                  <a:lnTo>
                    <a:pt x="6" y="58"/>
                  </a:lnTo>
                  <a:lnTo>
                    <a:pt x="6" y="56"/>
                  </a:lnTo>
                  <a:lnTo>
                    <a:pt x="6" y="56"/>
                  </a:lnTo>
                  <a:lnTo>
                    <a:pt x="8" y="50"/>
                  </a:lnTo>
                  <a:lnTo>
                    <a:pt x="10" y="48"/>
                  </a:lnTo>
                  <a:lnTo>
                    <a:pt x="10" y="48"/>
                  </a:lnTo>
                  <a:lnTo>
                    <a:pt x="14" y="46"/>
                  </a:lnTo>
                  <a:lnTo>
                    <a:pt x="16" y="42"/>
                  </a:lnTo>
                  <a:lnTo>
                    <a:pt x="18" y="40"/>
                  </a:lnTo>
                  <a:lnTo>
                    <a:pt x="18" y="36"/>
                  </a:lnTo>
                  <a:lnTo>
                    <a:pt x="14" y="30"/>
                  </a:lnTo>
                  <a:lnTo>
                    <a:pt x="12" y="24"/>
                  </a:lnTo>
                  <a:lnTo>
                    <a:pt x="12" y="24"/>
                  </a:lnTo>
                  <a:lnTo>
                    <a:pt x="12" y="16"/>
                  </a:lnTo>
                  <a:lnTo>
                    <a:pt x="12" y="8"/>
                  </a:lnTo>
                  <a:lnTo>
                    <a:pt x="12" y="8"/>
                  </a:lnTo>
                  <a:lnTo>
                    <a:pt x="12" y="2"/>
                  </a:lnTo>
                  <a:lnTo>
                    <a:pt x="10" y="0"/>
                  </a:lnTo>
                  <a:lnTo>
                    <a:pt x="8" y="0"/>
                  </a:lnTo>
                  <a:lnTo>
                    <a:pt x="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2" name="Freeform 95"/>
            <p:cNvSpPr>
              <a:spLocks/>
            </p:cNvSpPr>
            <p:nvPr/>
          </p:nvSpPr>
          <p:spPr bwMode="auto">
            <a:xfrm>
              <a:off x="7953375" y="1254125"/>
              <a:ext cx="34925" cy="79375"/>
            </a:xfrm>
            <a:custGeom>
              <a:avLst/>
              <a:gdLst/>
              <a:ahLst/>
              <a:cxnLst>
                <a:cxn ang="0">
                  <a:pos x="10" y="50"/>
                </a:cxn>
                <a:cxn ang="0">
                  <a:pos x="10" y="50"/>
                </a:cxn>
                <a:cxn ang="0">
                  <a:pos x="12" y="50"/>
                </a:cxn>
                <a:cxn ang="0">
                  <a:pos x="12" y="50"/>
                </a:cxn>
                <a:cxn ang="0">
                  <a:pos x="14" y="48"/>
                </a:cxn>
                <a:cxn ang="0">
                  <a:pos x="16" y="50"/>
                </a:cxn>
                <a:cxn ang="0">
                  <a:pos x="16" y="50"/>
                </a:cxn>
                <a:cxn ang="0">
                  <a:pos x="20" y="50"/>
                </a:cxn>
                <a:cxn ang="0">
                  <a:pos x="22" y="48"/>
                </a:cxn>
                <a:cxn ang="0">
                  <a:pos x="22" y="48"/>
                </a:cxn>
                <a:cxn ang="0">
                  <a:pos x="22" y="46"/>
                </a:cxn>
                <a:cxn ang="0">
                  <a:pos x="22" y="46"/>
                </a:cxn>
                <a:cxn ang="0">
                  <a:pos x="20" y="44"/>
                </a:cxn>
                <a:cxn ang="0">
                  <a:pos x="20" y="46"/>
                </a:cxn>
                <a:cxn ang="0">
                  <a:pos x="16" y="48"/>
                </a:cxn>
                <a:cxn ang="0">
                  <a:pos x="16" y="48"/>
                </a:cxn>
                <a:cxn ang="0">
                  <a:pos x="14" y="48"/>
                </a:cxn>
                <a:cxn ang="0">
                  <a:pos x="14" y="48"/>
                </a:cxn>
                <a:cxn ang="0">
                  <a:pos x="14" y="42"/>
                </a:cxn>
                <a:cxn ang="0">
                  <a:pos x="12" y="36"/>
                </a:cxn>
                <a:cxn ang="0">
                  <a:pos x="12" y="32"/>
                </a:cxn>
                <a:cxn ang="0">
                  <a:pos x="14" y="28"/>
                </a:cxn>
                <a:cxn ang="0">
                  <a:pos x="14" y="28"/>
                </a:cxn>
                <a:cxn ang="0">
                  <a:pos x="16" y="22"/>
                </a:cxn>
                <a:cxn ang="0">
                  <a:pos x="18" y="18"/>
                </a:cxn>
                <a:cxn ang="0">
                  <a:pos x="18" y="8"/>
                </a:cxn>
                <a:cxn ang="0">
                  <a:pos x="18" y="8"/>
                </a:cxn>
                <a:cxn ang="0">
                  <a:pos x="16" y="4"/>
                </a:cxn>
                <a:cxn ang="0">
                  <a:pos x="14" y="2"/>
                </a:cxn>
                <a:cxn ang="0">
                  <a:pos x="10" y="0"/>
                </a:cxn>
                <a:cxn ang="0">
                  <a:pos x="10" y="0"/>
                </a:cxn>
                <a:cxn ang="0">
                  <a:pos x="6" y="0"/>
                </a:cxn>
                <a:cxn ang="0">
                  <a:pos x="4" y="2"/>
                </a:cxn>
                <a:cxn ang="0">
                  <a:pos x="4" y="8"/>
                </a:cxn>
                <a:cxn ang="0">
                  <a:pos x="4" y="8"/>
                </a:cxn>
                <a:cxn ang="0">
                  <a:pos x="4" y="16"/>
                </a:cxn>
                <a:cxn ang="0">
                  <a:pos x="4" y="20"/>
                </a:cxn>
                <a:cxn ang="0">
                  <a:pos x="2" y="22"/>
                </a:cxn>
                <a:cxn ang="0">
                  <a:pos x="2" y="22"/>
                </a:cxn>
                <a:cxn ang="0">
                  <a:pos x="0" y="26"/>
                </a:cxn>
                <a:cxn ang="0">
                  <a:pos x="0" y="30"/>
                </a:cxn>
                <a:cxn ang="0">
                  <a:pos x="2" y="38"/>
                </a:cxn>
                <a:cxn ang="0">
                  <a:pos x="6" y="44"/>
                </a:cxn>
                <a:cxn ang="0">
                  <a:pos x="10" y="50"/>
                </a:cxn>
                <a:cxn ang="0">
                  <a:pos x="10" y="50"/>
                </a:cxn>
              </a:cxnLst>
              <a:rect l="0" t="0" r="r" b="b"/>
              <a:pathLst>
                <a:path w="22" h="50">
                  <a:moveTo>
                    <a:pt x="10" y="50"/>
                  </a:moveTo>
                  <a:lnTo>
                    <a:pt x="10" y="50"/>
                  </a:lnTo>
                  <a:lnTo>
                    <a:pt x="12" y="50"/>
                  </a:lnTo>
                  <a:lnTo>
                    <a:pt x="12" y="50"/>
                  </a:lnTo>
                  <a:lnTo>
                    <a:pt x="14" y="48"/>
                  </a:lnTo>
                  <a:lnTo>
                    <a:pt x="16" y="50"/>
                  </a:lnTo>
                  <a:lnTo>
                    <a:pt x="16" y="50"/>
                  </a:lnTo>
                  <a:lnTo>
                    <a:pt x="20" y="50"/>
                  </a:lnTo>
                  <a:lnTo>
                    <a:pt x="22" y="48"/>
                  </a:lnTo>
                  <a:lnTo>
                    <a:pt x="22" y="48"/>
                  </a:lnTo>
                  <a:lnTo>
                    <a:pt x="22" y="46"/>
                  </a:lnTo>
                  <a:lnTo>
                    <a:pt x="22" y="46"/>
                  </a:lnTo>
                  <a:lnTo>
                    <a:pt x="20" y="44"/>
                  </a:lnTo>
                  <a:lnTo>
                    <a:pt x="20" y="46"/>
                  </a:lnTo>
                  <a:lnTo>
                    <a:pt x="16" y="48"/>
                  </a:lnTo>
                  <a:lnTo>
                    <a:pt x="16" y="48"/>
                  </a:lnTo>
                  <a:lnTo>
                    <a:pt x="14" y="48"/>
                  </a:lnTo>
                  <a:lnTo>
                    <a:pt x="14" y="48"/>
                  </a:lnTo>
                  <a:lnTo>
                    <a:pt x="14" y="42"/>
                  </a:lnTo>
                  <a:lnTo>
                    <a:pt x="12" y="36"/>
                  </a:lnTo>
                  <a:lnTo>
                    <a:pt x="12" y="32"/>
                  </a:lnTo>
                  <a:lnTo>
                    <a:pt x="14" y="28"/>
                  </a:lnTo>
                  <a:lnTo>
                    <a:pt x="14" y="28"/>
                  </a:lnTo>
                  <a:lnTo>
                    <a:pt x="16" y="22"/>
                  </a:lnTo>
                  <a:lnTo>
                    <a:pt x="18" y="18"/>
                  </a:lnTo>
                  <a:lnTo>
                    <a:pt x="18" y="8"/>
                  </a:lnTo>
                  <a:lnTo>
                    <a:pt x="18" y="8"/>
                  </a:lnTo>
                  <a:lnTo>
                    <a:pt x="16" y="4"/>
                  </a:lnTo>
                  <a:lnTo>
                    <a:pt x="14" y="2"/>
                  </a:lnTo>
                  <a:lnTo>
                    <a:pt x="10" y="0"/>
                  </a:lnTo>
                  <a:lnTo>
                    <a:pt x="10" y="0"/>
                  </a:lnTo>
                  <a:lnTo>
                    <a:pt x="6" y="0"/>
                  </a:lnTo>
                  <a:lnTo>
                    <a:pt x="4" y="2"/>
                  </a:lnTo>
                  <a:lnTo>
                    <a:pt x="4" y="8"/>
                  </a:lnTo>
                  <a:lnTo>
                    <a:pt x="4" y="8"/>
                  </a:lnTo>
                  <a:lnTo>
                    <a:pt x="4" y="16"/>
                  </a:lnTo>
                  <a:lnTo>
                    <a:pt x="4" y="20"/>
                  </a:lnTo>
                  <a:lnTo>
                    <a:pt x="2" y="22"/>
                  </a:lnTo>
                  <a:lnTo>
                    <a:pt x="2" y="22"/>
                  </a:lnTo>
                  <a:lnTo>
                    <a:pt x="0" y="26"/>
                  </a:lnTo>
                  <a:lnTo>
                    <a:pt x="0" y="30"/>
                  </a:lnTo>
                  <a:lnTo>
                    <a:pt x="2" y="38"/>
                  </a:lnTo>
                  <a:lnTo>
                    <a:pt x="6" y="44"/>
                  </a:lnTo>
                  <a:lnTo>
                    <a:pt x="10" y="50"/>
                  </a:lnTo>
                  <a:lnTo>
                    <a:pt x="10" y="5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3" name="Freeform 96"/>
            <p:cNvSpPr>
              <a:spLocks/>
            </p:cNvSpPr>
            <p:nvPr/>
          </p:nvSpPr>
          <p:spPr bwMode="auto">
            <a:xfrm>
              <a:off x="8261350" y="2235200"/>
              <a:ext cx="41275" cy="41275"/>
            </a:xfrm>
            <a:custGeom>
              <a:avLst/>
              <a:gdLst/>
              <a:ahLst/>
              <a:cxnLst>
                <a:cxn ang="0">
                  <a:pos x="20" y="2"/>
                </a:cxn>
                <a:cxn ang="0">
                  <a:pos x="20" y="2"/>
                </a:cxn>
                <a:cxn ang="0">
                  <a:pos x="14" y="4"/>
                </a:cxn>
                <a:cxn ang="0">
                  <a:pos x="8" y="2"/>
                </a:cxn>
                <a:cxn ang="0">
                  <a:pos x="8" y="2"/>
                </a:cxn>
                <a:cxn ang="0">
                  <a:pos x="4" y="0"/>
                </a:cxn>
                <a:cxn ang="0">
                  <a:pos x="2" y="0"/>
                </a:cxn>
                <a:cxn ang="0">
                  <a:pos x="0" y="0"/>
                </a:cxn>
                <a:cxn ang="0">
                  <a:pos x="0" y="0"/>
                </a:cxn>
                <a:cxn ang="0">
                  <a:pos x="0" y="2"/>
                </a:cxn>
                <a:cxn ang="0">
                  <a:pos x="0" y="6"/>
                </a:cxn>
                <a:cxn ang="0">
                  <a:pos x="2" y="10"/>
                </a:cxn>
                <a:cxn ang="0">
                  <a:pos x="2" y="10"/>
                </a:cxn>
                <a:cxn ang="0">
                  <a:pos x="4" y="16"/>
                </a:cxn>
                <a:cxn ang="0">
                  <a:pos x="4" y="16"/>
                </a:cxn>
                <a:cxn ang="0">
                  <a:pos x="8" y="24"/>
                </a:cxn>
                <a:cxn ang="0">
                  <a:pos x="10" y="26"/>
                </a:cxn>
                <a:cxn ang="0">
                  <a:pos x="12" y="26"/>
                </a:cxn>
                <a:cxn ang="0">
                  <a:pos x="12" y="26"/>
                </a:cxn>
                <a:cxn ang="0">
                  <a:pos x="16" y="26"/>
                </a:cxn>
                <a:cxn ang="0">
                  <a:pos x="20" y="24"/>
                </a:cxn>
                <a:cxn ang="0">
                  <a:pos x="24" y="18"/>
                </a:cxn>
                <a:cxn ang="0">
                  <a:pos x="24" y="18"/>
                </a:cxn>
                <a:cxn ang="0">
                  <a:pos x="26" y="12"/>
                </a:cxn>
                <a:cxn ang="0">
                  <a:pos x="26" y="8"/>
                </a:cxn>
                <a:cxn ang="0">
                  <a:pos x="26" y="8"/>
                </a:cxn>
                <a:cxn ang="0">
                  <a:pos x="26" y="2"/>
                </a:cxn>
                <a:cxn ang="0">
                  <a:pos x="24" y="0"/>
                </a:cxn>
                <a:cxn ang="0">
                  <a:pos x="20" y="2"/>
                </a:cxn>
                <a:cxn ang="0">
                  <a:pos x="20" y="2"/>
                </a:cxn>
              </a:cxnLst>
              <a:rect l="0" t="0" r="r" b="b"/>
              <a:pathLst>
                <a:path w="26" h="26">
                  <a:moveTo>
                    <a:pt x="20" y="2"/>
                  </a:moveTo>
                  <a:lnTo>
                    <a:pt x="20" y="2"/>
                  </a:lnTo>
                  <a:lnTo>
                    <a:pt x="14" y="4"/>
                  </a:lnTo>
                  <a:lnTo>
                    <a:pt x="8" y="2"/>
                  </a:lnTo>
                  <a:lnTo>
                    <a:pt x="8" y="2"/>
                  </a:lnTo>
                  <a:lnTo>
                    <a:pt x="4" y="0"/>
                  </a:lnTo>
                  <a:lnTo>
                    <a:pt x="2" y="0"/>
                  </a:lnTo>
                  <a:lnTo>
                    <a:pt x="0" y="0"/>
                  </a:lnTo>
                  <a:lnTo>
                    <a:pt x="0" y="0"/>
                  </a:lnTo>
                  <a:lnTo>
                    <a:pt x="0" y="2"/>
                  </a:lnTo>
                  <a:lnTo>
                    <a:pt x="0" y="6"/>
                  </a:lnTo>
                  <a:lnTo>
                    <a:pt x="2" y="10"/>
                  </a:lnTo>
                  <a:lnTo>
                    <a:pt x="2" y="10"/>
                  </a:lnTo>
                  <a:lnTo>
                    <a:pt x="4" y="16"/>
                  </a:lnTo>
                  <a:lnTo>
                    <a:pt x="4" y="16"/>
                  </a:lnTo>
                  <a:lnTo>
                    <a:pt x="8" y="24"/>
                  </a:lnTo>
                  <a:lnTo>
                    <a:pt x="10" y="26"/>
                  </a:lnTo>
                  <a:lnTo>
                    <a:pt x="12" y="26"/>
                  </a:lnTo>
                  <a:lnTo>
                    <a:pt x="12" y="26"/>
                  </a:lnTo>
                  <a:lnTo>
                    <a:pt x="16" y="26"/>
                  </a:lnTo>
                  <a:lnTo>
                    <a:pt x="20" y="24"/>
                  </a:lnTo>
                  <a:lnTo>
                    <a:pt x="24" y="18"/>
                  </a:lnTo>
                  <a:lnTo>
                    <a:pt x="24" y="18"/>
                  </a:lnTo>
                  <a:lnTo>
                    <a:pt x="26" y="12"/>
                  </a:lnTo>
                  <a:lnTo>
                    <a:pt x="26" y="8"/>
                  </a:lnTo>
                  <a:lnTo>
                    <a:pt x="26" y="8"/>
                  </a:lnTo>
                  <a:lnTo>
                    <a:pt x="26" y="2"/>
                  </a:lnTo>
                  <a:lnTo>
                    <a:pt x="24" y="0"/>
                  </a:lnTo>
                  <a:lnTo>
                    <a:pt x="20" y="2"/>
                  </a:lnTo>
                  <a:lnTo>
                    <a:pt x="20"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4" name="Freeform 97"/>
            <p:cNvSpPr>
              <a:spLocks/>
            </p:cNvSpPr>
            <p:nvPr/>
          </p:nvSpPr>
          <p:spPr bwMode="auto">
            <a:xfrm>
              <a:off x="8086725" y="1568450"/>
              <a:ext cx="234950" cy="161925"/>
            </a:xfrm>
            <a:custGeom>
              <a:avLst/>
              <a:gdLst/>
              <a:ahLst/>
              <a:cxnLst>
                <a:cxn ang="0">
                  <a:pos x="124" y="56"/>
                </a:cxn>
                <a:cxn ang="0">
                  <a:pos x="118" y="50"/>
                </a:cxn>
                <a:cxn ang="0">
                  <a:pos x="114" y="42"/>
                </a:cxn>
                <a:cxn ang="0">
                  <a:pos x="94" y="30"/>
                </a:cxn>
                <a:cxn ang="0">
                  <a:pos x="80" y="24"/>
                </a:cxn>
                <a:cxn ang="0">
                  <a:pos x="68" y="18"/>
                </a:cxn>
                <a:cxn ang="0">
                  <a:pos x="52" y="14"/>
                </a:cxn>
                <a:cxn ang="0">
                  <a:pos x="42" y="24"/>
                </a:cxn>
                <a:cxn ang="0">
                  <a:pos x="38" y="28"/>
                </a:cxn>
                <a:cxn ang="0">
                  <a:pos x="32" y="26"/>
                </a:cxn>
                <a:cxn ang="0">
                  <a:pos x="28" y="22"/>
                </a:cxn>
                <a:cxn ang="0">
                  <a:pos x="26" y="16"/>
                </a:cxn>
                <a:cxn ang="0">
                  <a:pos x="24" y="4"/>
                </a:cxn>
                <a:cxn ang="0">
                  <a:pos x="20" y="2"/>
                </a:cxn>
                <a:cxn ang="0">
                  <a:pos x="10" y="2"/>
                </a:cxn>
                <a:cxn ang="0">
                  <a:pos x="0" y="8"/>
                </a:cxn>
                <a:cxn ang="0">
                  <a:pos x="8" y="12"/>
                </a:cxn>
                <a:cxn ang="0">
                  <a:pos x="14" y="18"/>
                </a:cxn>
                <a:cxn ang="0">
                  <a:pos x="16" y="22"/>
                </a:cxn>
                <a:cxn ang="0">
                  <a:pos x="14" y="28"/>
                </a:cxn>
                <a:cxn ang="0">
                  <a:pos x="16" y="30"/>
                </a:cxn>
                <a:cxn ang="0">
                  <a:pos x="16" y="36"/>
                </a:cxn>
                <a:cxn ang="0">
                  <a:pos x="18" y="36"/>
                </a:cxn>
                <a:cxn ang="0">
                  <a:pos x="20" y="36"/>
                </a:cxn>
                <a:cxn ang="0">
                  <a:pos x="22" y="32"/>
                </a:cxn>
                <a:cxn ang="0">
                  <a:pos x="50" y="46"/>
                </a:cxn>
                <a:cxn ang="0">
                  <a:pos x="60" y="60"/>
                </a:cxn>
                <a:cxn ang="0">
                  <a:pos x="58" y="76"/>
                </a:cxn>
                <a:cxn ang="0">
                  <a:pos x="56" y="78"/>
                </a:cxn>
                <a:cxn ang="0">
                  <a:pos x="56" y="80"/>
                </a:cxn>
                <a:cxn ang="0">
                  <a:pos x="60" y="80"/>
                </a:cxn>
                <a:cxn ang="0">
                  <a:pos x="70" y="80"/>
                </a:cxn>
                <a:cxn ang="0">
                  <a:pos x="78" y="86"/>
                </a:cxn>
                <a:cxn ang="0">
                  <a:pos x="80" y="90"/>
                </a:cxn>
                <a:cxn ang="0">
                  <a:pos x="86" y="90"/>
                </a:cxn>
                <a:cxn ang="0">
                  <a:pos x="92" y="90"/>
                </a:cxn>
                <a:cxn ang="0">
                  <a:pos x="94" y="82"/>
                </a:cxn>
                <a:cxn ang="0">
                  <a:pos x="104" y="76"/>
                </a:cxn>
                <a:cxn ang="0">
                  <a:pos x="120" y="78"/>
                </a:cxn>
                <a:cxn ang="0">
                  <a:pos x="126" y="90"/>
                </a:cxn>
                <a:cxn ang="0">
                  <a:pos x="132" y="98"/>
                </a:cxn>
                <a:cxn ang="0">
                  <a:pos x="140" y="102"/>
                </a:cxn>
                <a:cxn ang="0">
                  <a:pos x="146" y="100"/>
                </a:cxn>
                <a:cxn ang="0">
                  <a:pos x="146" y="96"/>
                </a:cxn>
                <a:cxn ang="0">
                  <a:pos x="142" y="90"/>
                </a:cxn>
                <a:cxn ang="0">
                  <a:pos x="138" y="88"/>
                </a:cxn>
                <a:cxn ang="0">
                  <a:pos x="128" y="72"/>
                </a:cxn>
                <a:cxn ang="0">
                  <a:pos x="126" y="70"/>
                </a:cxn>
                <a:cxn ang="0">
                  <a:pos x="128" y="64"/>
                </a:cxn>
                <a:cxn ang="0">
                  <a:pos x="130" y="60"/>
                </a:cxn>
                <a:cxn ang="0">
                  <a:pos x="124" y="56"/>
                </a:cxn>
              </a:cxnLst>
              <a:rect l="0" t="0" r="r" b="b"/>
              <a:pathLst>
                <a:path w="148" h="102">
                  <a:moveTo>
                    <a:pt x="124" y="56"/>
                  </a:moveTo>
                  <a:lnTo>
                    <a:pt x="124" y="56"/>
                  </a:lnTo>
                  <a:lnTo>
                    <a:pt x="120" y="54"/>
                  </a:lnTo>
                  <a:lnTo>
                    <a:pt x="118" y="50"/>
                  </a:lnTo>
                  <a:lnTo>
                    <a:pt x="118" y="50"/>
                  </a:lnTo>
                  <a:lnTo>
                    <a:pt x="114" y="42"/>
                  </a:lnTo>
                  <a:lnTo>
                    <a:pt x="108" y="36"/>
                  </a:lnTo>
                  <a:lnTo>
                    <a:pt x="94" y="30"/>
                  </a:lnTo>
                  <a:lnTo>
                    <a:pt x="94" y="30"/>
                  </a:lnTo>
                  <a:lnTo>
                    <a:pt x="80" y="24"/>
                  </a:lnTo>
                  <a:lnTo>
                    <a:pt x="68" y="18"/>
                  </a:lnTo>
                  <a:lnTo>
                    <a:pt x="68" y="18"/>
                  </a:lnTo>
                  <a:lnTo>
                    <a:pt x="60" y="14"/>
                  </a:lnTo>
                  <a:lnTo>
                    <a:pt x="52" y="14"/>
                  </a:lnTo>
                  <a:lnTo>
                    <a:pt x="46" y="18"/>
                  </a:lnTo>
                  <a:lnTo>
                    <a:pt x="42" y="24"/>
                  </a:lnTo>
                  <a:lnTo>
                    <a:pt x="42" y="24"/>
                  </a:lnTo>
                  <a:lnTo>
                    <a:pt x="38" y="28"/>
                  </a:lnTo>
                  <a:lnTo>
                    <a:pt x="34" y="30"/>
                  </a:lnTo>
                  <a:lnTo>
                    <a:pt x="32" y="26"/>
                  </a:lnTo>
                  <a:lnTo>
                    <a:pt x="28" y="22"/>
                  </a:lnTo>
                  <a:lnTo>
                    <a:pt x="28" y="22"/>
                  </a:lnTo>
                  <a:lnTo>
                    <a:pt x="26" y="16"/>
                  </a:lnTo>
                  <a:lnTo>
                    <a:pt x="26" y="16"/>
                  </a:lnTo>
                  <a:lnTo>
                    <a:pt x="26" y="8"/>
                  </a:lnTo>
                  <a:lnTo>
                    <a:pt x="24" y="4"/>
                  </a:lnTo>
                  <a:lnTo>
                    <a:pt x="20" y="2"/>
                  </a:lnTo>
                  <a:lnTo>
                    <a:pt x="20" y="2"/>
                  </a:lnTo>
                  <a:lnTo>
                    <a:pt x="14" y="0"/>
                  </a:lnTo>
                  <a:lnTo>
                    <a:pt x="10" y="2"/>
                  </a:lnTo>
                  <a:lnTo>
                    <a:pt x="0" y="8"/>
                  </a:lnTo>
                  <a:lnTo>
                    <a:pt x="0" y="8"/>
                  </a:lnTo>
                  <a:lnTo>
                    <a:pt x="4" y="10"/>
                  </a:lnTo>
                  <a:lnTo>
                    <a:pt x="8" y="12"/>
                  </a:lnTo>
                  <a:lnTo>
                    <a:pt x="14" y="18"/>
                  </a:lnTo>
                  <a:lnTo>
                    <a:pt x="14" y="18"/>
                  </a:lnTo>
                  <a:lnTo>
                    <a:pt x="16" y="22"/>
                  </a:lnTo>
                  <a:lnTo>
                    <a:pt x="16" y="22"/>
                  </a:lnTo>
                  <a:lnTo>
                    <a:pt x="14" y="26"/>
                  </a:lnTo>
                  <a:lnTo>
                    <a:pt x="14" y="28"/>
                  </a:lnTo>
                  <a:lnTo>
                    <a:pt x="16" y="30"/>
                  </a:lnTo>
                  <a:lnTo>
                    <a:pt x="16" y="30"/>
                  </a:lnTo>
                  <a:lnTo>
                    <a:pt x="16" y="34"/>
                  </a:lnTo>
                  <a:lnTo>
                    <a:pt x="16" y="36"/>
                  </a:lnTo>
                  <a:lnTo>
                    <a:pt x="18" y="36"/>
                  </a:lnTo>
                  <a:lnTo>
                    <a:pt x="18" y="36"/>
                  </a:lnTo>
                  <a:lnTo>
                    <a:pt x="20" y="36"/>
                  </a:lnTo>
                  <a:lnTo>
                    <a:pt x="20" y="36"/>
                  </a:lnTo>
                  <a:lnTo>
                    <a:pt x="22" y="32"/>
                  </a:lnTo>
                  <a:lnTo>
                    <a:pt x="22" y="32"/>
                  </a:lnTo>
                  <a:lnTo>
                    <a:pt x="50" y="46"/>
                  </a:lnTo>
                  <a:lnTo>
                    <a:pt x="50" y="46"/>
                  </a:lnTo>
                  <a:lnTo>
                    <a:pt x="56" y="52"/>
                  </a:lnTo>
                  <a:lnTo>
                    <a:pt x="60" y="60"/>
                  </a:lnTo>
                  <a:lnTo>
                    <a:pt x="60" y="66"/>
                  </a:lnTo>
                  <a:lnTo>
                    <a:pt x="58" y="76"/>
                  </a:lnTo>
                  <a:lnTo>
                    <a:pt x="58" y="76"/>
                  </a:lnTo>
                  <a:lnTo>
                    <a:pt x="56" y="78"/>
                  </a:lnTo>
                  <a:lnTo>
                    <a:pt x="56" y="80"/>
                  </a:lnTo>
                  <a:lnTo>
                    <a:pt x="56" y="80"/>
                  </a:lnTo>
                  <a:lnTo>
                    <a:pt x="60" y="80"/>
                  </a:lnTo>
                  <a:lnTo>
                    <a:pt x="60" y="80"/>
                  </a:lnTo>
                  <a:lnTo>
                    <a:pt x="66" y="78"/>
                  </a:lnTo>
                  <a:lnTo>
                    <a:pt x="70" y="80"/>
                  </a:lnTo>
                  <a:lnTo>
                    <a:pt x="74" y="82"/>
                  </a:lnTo>
                  <a:lnTo>
                    <a:pt x="78" y="86"/>
                  </a:lnTo>
                  <a:lnTo>
                    <a:pt x="78" y="86"/>
                  </a:lnTo>
                  <a:lnTo>
                    <a:pt x="80" y="90"/>
                  </a:lnTo>
                  <a:lnTo>
                    <a:pt x="86" y="90"/>
                  </a:lnTo>
                  <a:lnTo>
                    <a:pt x="86" y="90"/>
                  </a:lnTo>
                  <a:lnTo>
                    <a:pt x="88" y="90"/>
                  </a:lnTo>
                  <a:lnTo>
                    <a:pt x="92" y="90"/>
                  </a:lnTo>
                  <a:lnTo>
                    <a:pt x="94" y="82"/>
                  </a:lnTo>
                  <a:lnTo>
                    <a:pt x="94" y="82"/>
                  </a:lnTo>
                  <a:lnTo>
                    <a:pt x="98" y="78"/>
                  </a:lnTo>
                  <a:lnTo>
                    <a:pt x="104" y="76"/>
                  </a:lnTo>
                  <a:lnTo>
                    <a:pt x="112" y="76"/>
                  </a:lnTo>
                  <a:lnTo>
                    <a:pt x="120" y="78"/>
                  </a:lnTo>
                  <a:lnTo>
                    <a:pt x="120" y="78"/>
                  </a:lnTo>
                  <a:lnTo>
                    <a:pt x="126" y="90"/>
                  </a:lnTo>
                  <a:lnTo>
                    <a:pt x="132" y="98"/>
                  </a:lnTo>
                  <a:lnTo>
                    <a:pt x="132" y="98"/>
                  </a:lnTo>
                  <a:lnTo>
                    <a:pt x="136" y="100"/>
                  </a:lnTo>
                  <a:lnTo>
                    <a:pt x="140" y="102"/>
                  </a:lnTo>
                  <a:lnTo>
                    <a:pt x="146" y="100"/>
                  </a:lnTo>
                  <a:lnTo>
                    <a:pt x="146" y="100"/>
                  </a:lnTo>
                  <a:lnTo>
                    <a:pt x="148" y="98"/>
                  </a:lnTo>
                  <a:lnTo>
                    <a:pt x="146" y="96"/>
                  </a:lnTo>
                  <a:lnTo>
                    <a:pt x="146" y="96"/>
                  </a:lnTo>
                  <a:lnTo>
                    <a:pt x="142" y="90"/>
                  </a:lnTo>
                  <a:lnTo>
                    <a:pt x="138" y="88"/>
                  </a:lnTo>
                  <a:lnTo>
                    <a:pt x="138" y="88"/>
                  </a:lnTo>
                  <a:lnTo>
                    <a:pt x="134" y="80"/>
                  </a:lnTo>
                  <a:lnTo>
                    <a:pt x="128" y="72"/>
                  </a:lnTo>
                  <a:lnTo>
                    <a:pt x="128" y="72"/>
                  </a:lnTo>
                  <a:lnTo>
                    <a:pt x="126" y="70"/>
                  </a:lnTo>
                  <a:lnTo>
                    <a:pt x="128" y="64"/>
                  </a:lnTo>
                  <a:lnTo>
                    <a:pt x="128" y="64"/>
                  </a:lnTo>
                  <a:lnTo>
                    <a:pt x="130" y="62"/>
                  </a:lnTo>
                  <a:lnTo>
                    <a:pt x="130" y="60"/>
                  </a:lnTo>
                  <a:lnTo>
                    <a:pt x="124" y="56"/>
                  </a:lnTo>
                  <a:lnTo>
                    <a:pt x="124" y="5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5" name="Freeform 98"/>
            <p:cNvSpPr>
              <a:spLocks/>
            </p:cNvSpPr>
            <p:nvPr/>
          </p:nvSpPr>
          <p:spPr bwMode="auto">
            <a:xfrm>
              <a:off x="8169275" y="304800"/>
              <a:ext cx="60325" cy="22225"/>
            </a:xfrm>
            <a:custGeom>
              <a:avLst/>
              <a:gdLst/>
              <a:ahLst/>
              <a:cxnLst>
                <a:cxn ang="0">
                  <a:pos x="10" y="14"/>
                </a:cxn>
                <a:cxn ang="0">
                  <a:pos x="10" y="14"/>
                </a:cxn>
                <a:cxn ang="0">
                  <a:pos x="38" y="10"/>
                </a:cxn>
                <a:cxn ang="0">
                  <a:pos x="38" y="10"/>
                </a:cxn>
                <a:cxn ang="0">
                  <a:pos x="38" y="8"/>
                </a:cxn>
                <a:cxn ang="0">
                  <a:pos x="38" y="4"/>
                </a:cxn>
                <a:cxn ang="0">
                  <a:pos x="38" y="0"/>
                </a:cxn>
                <a:cxn ang="0">
                  <a:pos x="34" y="0"/>
                </a:cxn>
                <a:cxn ang="0">
                  <a:pos x="34" y="0"/>
                </a:cxn>
                <a:cxn ang="0">
                  <a:pos x="28" y="2"/>
                </a:cxn>
                <a:cxn ang="0">
                  <a:pos x="22" y="2"/>
                </a:cxn>
                <a:cxn ang="0">
                  <a:pos x="12" y="0"/>
                </a:cxn>
                <a:cxn ang="0">
                  <a:pos x="12" y="0"/>
                </a:cxn>
                <a:cxn ang="0">
                  <a:pos x="4" y="0"/>
                </a:cxn>
                <a:cxn ang="0">
                  <a:pos x="0" y="2"/>
                </a:cxn>
                <a:cxn ang="0">
                  <a:pos x="0" y="6"/>
                </a:cxn>
                <a:cxn ang="0">
                  <a:pos x="0" y="6"/>
                </a:cxn>
                <a:cxn ang="0">
                  <a:pos x="0" y="10"/>
                </a:cxn>
                <a:cxn ang="0">
                  <a:pos x="2" y="12"/>
                </a:cxn>
                <a:cxn ang="0">
                  <a:pos x="10" y="14"/>
                </a:cxn>
                <a:cxn ang="0">
                  <a:pos x="10" y="14"/>
                </a:cxn>
              </a:cxnLst>
              <a:rect l="0" t="0" r="r" b="b"/>
              <a:pathLst>
                <a:path w="38" h="14">
                  <a:moveTo>
                    <a:pt x="10" y="14"/>
                  </a:moveTo>
                  <a:lnTo>
                    <a:pt x="10" y="14"/>
                  </a:lnTo>
                  <a:lnTo>
                    <a:pt x="38" y="10"/>
                  </a:lnTo>
                  <a:lnTo>
                    <a:pt x="38" y="10"/>
                  </a:lnTo>
                  <a:lnTo>
                    <a:pt x="38" y="8"/>
                  </a:lnTo>
                  <a:lnTo>
                    <a:pt x="38" y="4"/>
                  </a:lnTo>
                  <a:lnTo>
                    <a:pt x="38" y="0"/>
                  </a:lnTo>
                  <a:lnTo>
                    <a:pt x="34" y="0"/>
                  </a:lnTo>
                  <a:lnTo>
                    <a:pt x="34" y="0"/>
                  </a:lnTo>
                  <a:lnTo>
                    <a:pt x="28" y="2"/>
                  </a:lnTo>
                  <a:lnTo>
                    <a:pt x="22" y="2"/>
                  </a:lnTo>
                  <a:lnTo>
                    <a:pt x="12" y="0"/>
                  </a:lnTo>
                  <a:lnTo>
                    <a:pt x="12" y="0"/>
                  </a:lnTo>
                  <a:lnTo>
                    <a:pt x="4" y="0"/>
                  </a:lnTo>
                  <a:lnTo>
                    <a:pt x="0" y="2"/>
                  </a:lnTo>
                  <a:lnTo>
                    <a:pt x="0" y="6"/>
                  </a:lnTo>
                  <a:lnTo>
                    <a:pt x="0" y="6"/>
                  </a:lnTo>
                  <a:lnTo>
                    <a:pt x="0" y="10"/>
                  </a:lnTo>
                  <a:lnTo>
                    <a:pt x="2" y="12"/>
                  </a:lnTo>
                  <a:lnTo>
                    <a:pt x="10" y="14"/>
                  </a:lnTo>
                  <a:lnTo>
                    <a:pt x="10"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6" name="Freeform 99"/>
            <p:cNvSpPr>
              <a:spLocks/>
            </p:cNvSpPr>
            <p:nvPr/>
          </p:nvSpPr>
          <p:spPr bwMode="auto">
            <a:xfrm>
              <a:off x="4943475" y="282575"/>
              <a:ext cx="88900" cy="22225"/>
            </a:xfrm>
            <a:custGeom>
              <a:avLst/>
              <a:gdLst/>
              <a:ahLst/>
              <a:cxnLst>
                <a:cxn ang="0">
                  <a:pos x="36" y="8"/>
                </a:cxn>
                <a:cxn ang="0">
                  <a:pos x="36" y="8"/>
                </a:cxn>
                <a:cxn ang="0">
                  <a:pos x="38" y="8"/>
                </a:cxn>
                <a:cxn ang="0">
                  <a:pos x="38" y="8"/>
                </a:cxn>
                <a:cxn ang="0">
                  <a:pos x="46" y="8"/>
                </a:cxn>
                <a:cxn ang="0">
                  <a:pos x="50" y="8"/>
                </a:cxn>
                <a:cxn ang="0">
                  <a:pos x="52" y="6"/>
                </a:cxn>
                <a:cxn ang="0">
                  <a:pos x="56" y="0"/>
                </a:cxn>
                <a:cxn ang="0">
                  <a:pos x="56" y="0"/>
                </a:cxn>
                <a:cxn ang="0">
                  <a:pos x="42" y="0"/>
                </a:cxn>
                <a:cxn ang="0">
                  <a:pos x="28" y="4"/>
                </a:cxn>
                <a:cxn ang="0">
                  <a:pos x="14" y="8"/>
                </a:cxn>
                <a:cxn ang="0">
                  <a:pos x="0" y="14"/>
                </a:cxn>
                <a:cxn ang="0">
                  <a:pos x="0" y="14"/>
                </a:cxn>
                <a:cxn ang="0">
                  <a:pos x="20" y="14"/>
                </a:cxn>
                <a:cxn ang="0">
                  <a:pos x="28" y="14"/>
                </a:cxn>
                <a:cxn ang="0">
                  <a:pos x="36" y="8"/>
                </a:cxn>
                <a:cxn ang="0">
                  <a:pos x="36" y="8"/>
                </a:cxn>
              </a:cxnLst>
              <a:rect l="0" t="0" r="r" b="b"/>
              <a:pathLst>
                <a:path w="56" h="14">
                  <a:moveTo>
                    <a:pt x="36" y="8"/>
                  </a:moveTo>
                  <a:lnTo>
                    <a:pt x="36" y="8"/>
                  </a:lnTo>
                  <a:lnTo>
                    <a:pt x="38" y="8"/>
                  </a:lnTo>
                  <a:lnTo>
                    <a:pt x="38" y="8"/>
                  </a:lnTo>
                  <a:lnTo>
                    <a:pt x="46" y="8"/>
                  </a:lnTo>
                  <a:lnTo>
                    <a:pt x="50" y="8"/>
                  </a:lnTo>
                  <a:lnTo>
                    <a:pt x="52" y="6"/>
                  </a:lnTo>
                  <a:lnTo>
                    <a:pt x="56" y="0"/>
                  </a:lnTo>
                  <a:lnTo>
                    <a:pt x="56" y="0"/>
                  </a:lnTo>
                  <a:lnTo>
                    <a:pt x="42" y="0"/>
                  </a:lnTo>
                  <a:lnTo>
                    <a:pt x="28" y="4"/>
                  </a:lnTo>
                  <a:lnTo>
                    <a:pt x="14" y="8"/>
                  </a:lnTo>
                  <a:lnTo>
                    <a:pt x="0" y="14"/>
                  </a:lnTo>
                  <a:lnTo>
                    <a:pt x="0" y="14"/>
                  </a:lnTo>
                  <a:lnTo>
                    <a:pt x="20" y="14"/>
                  </a:lnTo>
                  <a:lnTo>
                    <a:pt x="28" y="14"/>
                  </a:lnTo>
                  <a:lnTo>
                    <a:pt x="36" y="8"/>
                  </a:lnTo>
                  <a:lnTo>
                    <a:pt x="36"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7" name="Freeform 100"/>
            <p:cNvSpPr>
              <a:spLocks/>
            </p:cNvSpPr>
            <p:nvPr/>
          </p:nvSpPr>
          <p:spPr bwMode="auto">
            <a:xfrm>
              <a:off x="7458075" y="1400175"/>
              <a:ext cx="22225" cy="60325"/>
            </a:xfrm>
            <a:custGeom>
              <a:avLst/>
              <a:gdLst/>
              <a:ahLst/>
              <a:cxnLst>
                <a:cxn ang="0">
                  <a:pos x="4" y="0"/>
                </a:cxn>
                <a:cxn ang="0">
                  <a:pos x="4" y="0"/>
                </a:cxn>
                <a:cxn ang="0">
                  <a:pos x="0" y="10"/>
                </a:cxn>
                <a:cxn ang="0">
                  <a:pos x="0" y="18"/>
                </a:cxn>
                <a:cxn ang="0">
                  <a:pos x="0" y="34"/>
                </a:cxn>
                <a:cxn ang="0">
                  <a:pos x="0" y="34"/>
                </a:cxn>
                <a:cxn ang="0">
                  <a:pos x="2" y="36"/>
                </a:cxn>
                <a:cxn ang="0">
                  <a:pos x="4" y="38"/>
                </a:cxn>
                <a:cxn ang="0">
                  <a:pos x="6" y="38"/>
                </a:cxn>
                <a:cxn ang="0">
                  <a:pos x="10" y="36"/>
                </a:cxn>
                <a:cxn ang="0">
                  <a:pos x="10" y="36"/>
                </a:cxn>
                <a:cxn ang="0">
                  <a:pos x="12" y="34"/>
                </a:cxn>
                <a:cxn ang="0">
                  <a:pos x="14" y="30"/>
                </a:cxn>
                <a:cxn ang="0">
                  <a:pos x="14" y="26"/>
                </a:cxn>
                <a:cxn ang="0">
                  <a:pos x="14" y="22"/>
                </a:cxn>
                <a:cxn ang="0">
                  <a:pos x="14" y="22"/>
                </a:cxn>
                <a:cxn ang="0">
                  <a:pos x="4" y="0"/>
                </a:cxn>
                <a:cxn ang="0">
                  <a:pos x="4" y="0"/>
                </a:cxn>
              </a:cxnLst>
              <a:rect l="0" t="0" r="r" b="b"/>
              <a:pathLst>
                <a:path w="14" h="38">
                  <a:moveTo>
                    <a:pt x="4" y="0"/>
                  </a:moveTo>
                  <a:lnTo>
                    <a:pt x="4" y="0"/>
                  </a:lnTo>
                  <a:lnTo>
                    <a:pt x="0" y="10"/>
                  </a:lnTo>
                  <a:lnTo>
                    <a:pt x="0" y="18"/>
                  </a:lnTo>
                  <a:lnTo>
                    <a:pt x="0" y="34"/>
                  </a:lnTo>
                  <a:lnTo>
                    <a:pt x="0" y="34"/>
                  </a:lnTo>
                  <a:lnTo>
                    <a:pt x="2" y="36"/>
                  </a:lnTo>
                  <a:lnTo>
                    <a:pt x="4" y="38"/>
                  </a:lnTo>
                  <a:lnTo>
                    <a:pt x="6" y="38"/>
                  </a:lnTo>
                  <a:lnTo>
                    <a:pt x="10" y="36"/>
                  </a:lnTo>
                  <a:lnTo>
                    <a:pt x="10" y="36"/>
                  </a:lnTo>
                  <a:lnTo>
                    <a:pt x="12" y="34"/>
                  </a:lnTo>
                  <a:lnTo>
                    <a:pt x="14" y="30"/>
                  </a:lnTo>
                  <a:lnTo>
                    <a:pt x="14" y="26"/>
                  </a:lnTo>
                  <a:lnTo>
                    <a:pt x="14" y="22"/>
                  </a:lnTo>
                  <a:lnTo>
                    <a:pt x="14" y="22"/>
                  </a:lnTo>
                  <a:lnTo>
                    <a:pt x="4" y="0"/>
                  </a:lnTo>
                  <a:lnTo>
                    <a:pt x="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8" name="Freeform 101"/>
            <p:cNvSpPr>
              <a:spLocks/>
            </p:cNvSpPr>
            <p:nvPr/>
          </p:nvSpPr>
          <p:spPr bwMode="auto">
            <a:xfrm>
              <a:off x="7600950" y="219075"/>
              <a:ext cx="101600" cy="38100"/>
            </a:xfrm>
            <a:custGeom>
              <a:avLst/>
              <a:gdLst/>
              <a:ahLst/>
              <a:cxnLst>
                <a:cxn ang="0">
                  <a:pos x="24" y="12"/>
                </a:cxn>
                <a:cxn ang="0">
                  <a:pos x="24" y="12"/>
                </a:cxn>
                <a:cxn ang="0">
                  <a:pos x="22" y="14"/>
                </a:cxn>
                <a:cxn ang="0">
                  <a:pos x="22" y="14"/>
                </a:cxn>
                <a:cxn ang="0">
                  <a:pos x="20" y="18"/>
                </a:cxn>
                <a:cxn ang="0">
                  <a:pos x="22" y="20"/>
                </a:cxn>
                <a:cxn ang="0">
                  <a:pos x="26" y="22"/>
                </a:cxn>
                <a:cxn ang="0">
                  <a:pos x="26" y="22"/>
                </a:cxn>
                <a:cxn ang="0">
                  <a:pos x="58" y="24"/>
                </a:cxn>
                <a:cxn ang="0">
                  <a:pos x="58" y="24"/>
                </a:cxn>
                <a:cxn ang="0">
                  <a:pos x="62" y="24"/>
                </a:cxn>
                <a:cxn ang="0">
                  <a:pos x="64" y="22"/>
                </a:cxn>
                <a:cxn ang="0">
                  <a:pos x="64" y="18"/>
                </a:cxn>
                <a:cxn ang="0">
                  <a:pos x="64" y="18"/>
                </a:cxn>
                <a:cxn ang="0">
                  <a:pos x="64" y="14"/>
                </a:cxn>
                <a:cxn ang="0">
                  <a:pos x="62" y="14"/>
                </a:cxn>
                <a:cxn ang="0">
                  <a:pos x="56" y="12"/>
                </a:cxn>
                <a:cxn ang="0">
                  <a:pos x="56" y="12"/>
                </a:cxn>
                <a:cxn ang="0">
                  <a:pos x="52" y="14"/>
                </a:cxn>
                <a:cxn ang="0">
                  <a:pos x="50" y="14"/>
                </a:cxn>
                <a:cxn ang="0">
                  <a:pos x="48" y="12"/>
                </a:cxn>
                <a:cxn ang="0">
                  <a:pos x="48" y="12"/>
                </a:cxn>
                <a:cxn ang="0">
                  <a:pos x="46" y="10"/>
                </a:cxn>
                <a:cxn ang="0">
                  <a:pos x="46" y="6"/>
                </a:cxn>
                <a:cxn ang="0">
                  <a:pos x="44" y="4"/>
                </a:cxn>
                <a:cxn ang="0">
                  <a:pos x="40" y="2"/>
                </a:cxn>
                <a:cxn ang="0">
                  <a:pos x="40" y="2"/>
                </a:cxn>
                <a:cxn ang="0">
                  <a:pos x="34" y="0"/>
                </a:cxn>
                <a:cxn ang="0">
                  <a:pos x="28" y="0"/>
                </a:cxn>
                <a:cxn ang="0">
                  <a:pos x="18" y="2"/>
                </a:cxn>
                <a:cxn ang="0">
                  <a:pos x="10" y="8"/>
                </a:cxn>
                <a:cxn ang="0">
                  <a:pos x="0" y="14"/>
                </a:cxn>
                <a:cxn ang="0">
                  <a:pos x="0" y="14"/>
                </a:cxn>
                <a:cxn ang="0">
                  <a:pos x="6" y="16"/>
                </a:cxn>
                <a:cxn ang="0">
                  <a:pos x="12" y="14"/>
                </a:cxn>
                <a:cxn ang="0">
                  <a:pos x="18" y="12"/>
                </a:cxn>
                <a:cxn ang="0">
                  <a:pos x="24" y="12"/>
                </a:cxn>
                <a:cxn ang="0">
                  <a:pos x="24" y="12"/>
                </a:cxn>
              </a:cxnLst>
              <a:rect l="0" t="0" r="r" b="b"/>
              <a:pathLst>
                <a:path w="64" h="24">
                  <a:moveTo>
                    <a:pt x="24" y="12"/>
                  </a:moveTo>
                  <a:lnTo>
                    <a:pt x="24" y="12"/>
                  </a:lnTo>
                  <a:lnTo>
                    <a:pt x="22" y="14"/>
                  </a:lnTo>
                  <a:lnTo>
                    <a:pt x="22" y="14"/>
                  </a:lnTo>
                  <a:lnTo>
                    <a:pt x="20" y="18"/>
                  </a:lnTo>
                  <a:lnTo>
                    <a:pt x="22" y="20"/>
                  </a:lnTo>
                  <a:lnTo>
                    <a:pt x="26" y="22"/>
                  </a:lnTo>
                  <a:lnTo>
                    <a:pt x="26" y="22"/>
                  </a:lnTo>
                  <a:lnTo>
                    <a:pt x="58" y="24"/>
                  </a:lnTo>
                  <a:lnTo>
                    <a:pt x="58" y="24"/>
                  </a:lnTo>
                  <a:lnTo>
                    <a:pt x="62" y="24"/>
                  </a:lnTo>
                  <a:lnTo>
                    <a:pt x="64" y="22"/>
                  </a:lnTo>
                  <a:lnTo>
                    <a:pt x="64" y="18"/>
                  </a:lnTo>
                  <a:lnTo>
                    <a:pt x="64" y="18"/>
                  </a:lnTo>
                  <a:lnTo>
                    <a:pt x="64" y="14"/>
                  </a:lnTo>
                  <a:lnTo>
                    <a:pt x="62" y="14"/>
                  </a:lnTo>
                  <a:lnTo>
                    <a:pt x="56" y="12"/>
                  </a:lnTo>
                  <a:lnTo>
                    <a:pt x="56" y="12"/>
                  </a:lnTo>
                  <a:lnTo>
                    <a:pt x="52" y="14"/>
                  </a:lnTo>
                  <a:lnTo>
                    <a:pt x="50" y="14"/>
                  </a:lnTo>
                  <a:lnTo>
                    <a:pt x="48" y="12"/>
                  </a:lnTo>
                  <a:lnTo>
                    <a:pt x="48" y="12"/>
                  </a:lnTo>
                  <a:lnTo>
                    <a:pt x="46" y="10"/>
                  </a:lnTo>
                  <a:lnTo>
                    <a:pt x="46" y="6"/>
                  </a:lnTo>
                  <a:lnTo>
                    <a:pt x="44" y="4"/>
                  </a:lnTo>
                  <a:lnTo>
                    <a:pt x="40" y="2"/>
                  </a:lnTo>
                  <a:lnTo>
                    <a:pt x="40" y="2"/>
                  </a:lnTo>
                  <a:lnTo>
                    <a:pt x="34" y="0"/>
                  </a:lnTo>
                  <a:lnTo>
                    <a:pt x="28" y="0"/>
                  </a:lnTo>
                  <a:lnTo>
                    <a:pt x="18" y="2"/>
                  </a:lnTo>
                  <a:lnTo>
                    <a:pt x="10" y="8"/>
                  </a:lnTo>
                  <a:lnTo>
                    <a:pt x="0" y="14"/>
                  </a:lnTo>
                  <a:lnTo>
                    <a:pt x="0" y="14"/>
                  </a:lnTo>
                  <a:lnTo>
                    <a:pt x="6" y="16"/>
                  </a:lnTo>
                  <a:lnTo>
                    <a:pt x="12" y="14"/>
                  </a:lnTo>
                  <a:lnTo>
                    <a:pt x="18" y="12"/>
                  </a:lnTo>
                  <a:lnTo>
                    <a:pt x="24" y="12"/>
                  </a:lnTo>
                  <a:lnTo>
                    <a:pt x="24" y="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9" name="Freeform 102"/>
            <p:cNvSpPr>
              <a:spLocks/>
            </p:cNvSpPr>
            <p:nvPr/>
          </p:nvSpPr>
          <p:spPr bwMode="auto">
            <a:xfrm>
              <a:off x="7705725" y="250825"/>
              <a:ext cx="66675" cy="19050"/>
            </a:xfrm>
            <a:custGeom>
              <a:avLst/>
              <a:gdLst/>
              <a:ahLst/>
              <a:cxnLst>
                <a:cxn ang="0">
                  <a:pos x="42" y="8"/>
                </a:cxn>
                <a:cxn ang="0">
                  <a:pos x="42" y="8"/>
                </a:cxn>
                <a:cxn ang="0">
                  <a:pos x="28" y="2"/>
                </a:cxn>
                <a:cxn ang="0">
                  <a:pos x="18" y="0"/>
                </a:cxn>
                <a:cxn ang="0">
                  <a:pos x="12" y="2"/>
                </a:cxn>
                <a:cxn ang="0">
                  <a:pos x="8" y="4"/>
                </a:cxn>
                <a:cxn ang="0">
                  <a:pos x="0" y="12"/>
                </a:cxn>
                <a:cxn ang="0">
                  <a:pos x="0" y="12"/>
                </a:cxn>
                <a:cxn ang="0">
                  <a:pos x="20" y="12"/>
                </a:cxn>
                <a:cxn ang="0">
                  <a:pos x="42" y="8"/>
                </a:cxn>
                <a:cxn ang="0">
                  <a:pos x="42" y="8"/>
                </a:cxn>
              </a:cxnLst>
              <a:rect l="0" t="0" r="r" b="b"/>
              <a:pathLst>
                <a:path w="42" h="12">
                  <a:moveTo>
                    <a:pt x="42" y="8"/>
                  </a:moveTo>
                  <a:lnTo>
                    <a:pt x="42" y="8"/>
                  </a:lnTo>
                  <a:lnTo>
                    <a:pt x="28" y="2"/>
                  </a:lnTo>
                  <a:lnTo>
                    <a:pt x="18" y="0"/>
                  </a:lnTo>
                  <a:lnTo>
                    <a:pt x="12" y="2"/>
                  </a:lnTo>
                  <a:lnTo>
                    <a:pt x="8" y="4"/>
                  </a:lnTo>
                  <a:lnTo>
                    <a:pt x="0" y="12"/>
                  </a:lnTo>
                  <a:lnTo>
                    <a:pt x="0" y="12"/>
                  </a:lnTo>
                  <a:lnTo>
                    <a:pt x="20" y="12"/>
                  </a:lnTo>
                  <a:lnTo>
                    <a:pt x="42" y="8"/>
                  </a:lnTo>
                  <a:lnTo>
                    <a:pt x="42"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0" name="Freeform 103"/>
            <p:cNvSpPr>
              <a:spLocks/>
            </p:cNvSpPr>
            <p:nvPr/>
          </p:nvSpPr>
          <p:spPr bwMode="auto">
            <a:xfrm>
              <a:off x="5162550" y="250825"/>
              <a:ext cx="79375" cy="22225"/>
            </a:xfrm>
            <a:custGeom>
              <a:avLst/>
              <a:gdLst/>
              <a:ahLst/>
              <a:cxnLst>
                <a:cxn ang="0">
                  <a:pos x="12" y="8"/>
                </a:cxn>
                <a:cxn ang="0">
                  <a:pos x="12" y="8"/>
                </a:cxn>
                <a:cxn ang="0">
                  <a:pos x="4" y="8"/>
                </a:cxn>
                <a:cxn ang="0">
                  <a:pos x="4" y="8"/>
                </a:cxn>
                <a:cxn ang="0">
                  <a:pos x="6" y="10"/>
                </a:cxn>
                <a:cxn ang="0">
                  <a:pos x="10" y="12"/>
                </a:cxn>
                <a:cxn ang="0">
                  <a:pos x="16" y="10"/>
                </a:cxn>
                <a:cxn ang="0">
                  <a:pos x="16" y="10"/>
                </a:cxn>
                <a:cxn ang="0">
                  <a:pos x="24" y="10"/>
                </a:cxn>
                <a:cxn ang="0">
                  <a:pos x="32" y="12"/>
                </a:cxn>
                <a:cxn ang="0">
                  <a:pos x="40" y="14"/>
                </a:cxn>
                <a:cxn ang="0">
                  <a:pos x="50" y="14"/>
                </a:cxn>
                <a:cxn ang="0">
                  <a:pos x="50" y="14"/>
                </a:cxn>
                <a:cxn ang="0">
                  <a:pos x="38" y="6"/>
                </a:cxn>
                <a:cxn ang="0">
                  <a:pos x="26" y="2"/>
                </a:cxn>
                <a:cxn ang="0">
                  <a:pos x="0" y="0"/>
                </a:cxn>
                <a:cxn ang="0">
                  <a:pos x="0" y="0"/>
                </a:cxn>
                <a:cxn ang="0">
                  <a:pos x="4" y="4"/>
                </a:cxn>
                <a:cxn ang="0">
                  <a:pos x="6" y="4"/>
                </a:cxn>
                <a:cxn ang="0">
                  <a:pos x="10" y="4"/>
                </a:cxn>
                <a:cxn ang="0">
                  <a:pos x="12" y="8"/>
                </a:cxn>
                <a:cxn ang="0">
                  <a:pos x="12" y="8"/>
                </a:cxn>
              </a:cxnLst>
              <a:rect l="0" t="0" r="r" b="b"/>
              <a:pathLst>
                <a:path w="50" h="14">
                  <a:moveTo>
                    <a:pt x="12" y="8"/>
                  </a:moveTo>
                  <a:lnTo>
                    <a:pt x="12" y="8"/>
                  </a:lnTo>
                  <a:lnTo>
                    <a:pt x="4" y="8"/>
                  </a:lnTo>
                  <a:lnTo>
                    <a:pt x="4" y="8"/>
                  </a:lnTo>
                  <a:lnTo>
                    <a:pt x="6" y="10"/>
                  </a:lnTo>
                  <a:lnTo>
                    <a:pt x="10" y="12"/>
                  </a:lnTo>
                  <a:lnTo>
                    <a:pt x="16" y="10"/>
                  </a:lnTo>
                  <a:lnTo>
                    <a:pt x="16" y="10"/>
                  </a:lnTo>
                  <a:lnTo>
                    <a:pt x="24" y="10"/>
                  </a:lnTo>
                  <a:lnTo>
                    <a:pt x="32" y="12"/>
                  </a:lnTo>
                  <a:lnTo>
                    <a:pt x="40" y="14"/>
                  </a:lnTo>
                  <a:lnTo>
                    <a:pt x="50" y="14"/>
                  </a:lnTo>
                  <a:lnTo>
                    <a:pt x="50" y="14"/>
                  </a:lnTo>
                  <a:lnTo>
                    <a:pt x="38" y="6"/>
                  </a:lnTo>
                  <a:lnTo>
                    <a:pt x="26" y="2"/>
                  </a:lnTo>
                  <a:lnTo>
                    <a:pt x="0" y="0"/>
                  </a:lnTo>
                  <a:lnTo>
                    <a:pt x="0" y="0"/>
                  </a:lnTo>
                  <a:lnTo>
                    <a:pt x="4" y="4"/>
                  </a:lnTo>
                  <a:lnTo>
                    <a:pt x="6" y="4"/>
                  </a:lnTo>
                  <a:lnTo>
                    <a:pt x="10" y="4"/>
                  </a:lnTo>
                  <a:lnTo>
                    <a:pt x="12" y="8"/>
                  </a:lnTo>
                  <a:lnTo>
                    <a:pt x="12"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1" name="Freeform 104"/>
            <p:cNvSpPr>
              <a:spLocks/>
            </p:cNvSpPr>
            <p:nvPr/>
          </p:nvSpPr>
          <p:spPr bwMode="auto">
            <a:xfrm>
              <a:off x="4886325" y="727075"/>
              <a:ext cx="50800" cy="31750"/>
            </a:xfrm>
            <a:custGeom>
              <a:avLst/>
              <a:gdLst/>
              <a:ahLst/>
              <a:cxnLst>
                <a:cxn ang="0">
                  <a:pos x="32" y="20"/>
                </a:cxn>
                <a:cxn ang="0">
                  <a:pos x="32" y="20"/>
                </a:cxn>
                <a:cxn ang="0">
                  <a:pos x="32" y="20"/>
                </a:cxn>
                <a:cxn ang="0">
                  <a:pos x="32" y="20"/>
                </a:cxn>
                <a:cxn ang="0">
                  <a:pos x="32" y="20"/>
                </a:cxn>
                <a:cxn ang="0">
                  <a:pos x="30" y="18"/>
                </a:cxn>
                <a:cxn ang="0">
                  <a:pos x="30" y="16"/>
                </a:cxn>
                <a:cxn ang="0">
                  <a:pos x="24" y="12"/>
                </a:cxn>
                <a:cxn ang="0">
                  <a:pos x="20" y="8"/>
                </a:cxn>
                <a:cxn ang="0">
                  <a:pos x="20" y="6"/>
                </a:cxn>
                <a:cxn ang="0">
                  <a:pos x="20" y="4"/>
                </a:cxn>
                <a:cxn ang="0">
                  <a:pos x="20" y="4"/>
                </a:cxn>
                <a:cxn ang="0">
                  <a:pos x="6" y="0"/>
                </a:cxn>
                <a:cxn ang="0">
                  <a:pos x="6" y="0"/>
                </a:cxn>
                <a:cxn ang="0">
                  <a:pos x="2" y="0"/>
                </a:cxn>
                <a:cxn ang="0">
                  <a:pos x="0" y="0"/>
                </a:cxn>
                <a:cxn ang="0">
                  <a:pos x="0" y="4"/>
                </a:cxn>
                <a:cxn ang="0">
                  <a:pos x="0" y="4"/>
                </a:cxn>
                <a:cxn ang="0">
                  <a:pos x="6" y="6"/>
                </a:cxn>
                <a:cxn ang="0">
                  <a:pos x="10" y="10"/>
                </a:cxn>
                <a:cxn ang="0">
                  <a:pos x="22" y="18"/>
                </a:cxn>
                <a:cxn ang="0">
                  <a:pos x="22" y="18"/>
                </a:cxn>
                <a:cxn ang="0">
                  <a:pos x="26" y="20"/>
                </a:cxn>
                <a:cxn ang="0">
                  <a:pos x="28" y="20"/>
                </a:cxn>
                <a:cxn ang="0">
                  <a:pos x="32" y="20"/>
                </a:cxn>
                <a:cxn ang="0">
                  <a:pos x="32" y="20"/>
                </a:cxn>
              </a:cxnLst>
              <a:rect l="0" t="0" r="r" b="b"/>
              <a:pathLst>
                <a:path w="32" h="20">
                  <a:moveTo>
                    <a:pt x="32" y="20"/>
                  </a:moveTo>
                  <a:lnTo>
                    <a:pt x="32" y="20"/>
                  </a:lnTo>
                  <a:lnTo>
                    <a:pt x="32" y="20"/>
                  </a:lnTo>
                  <a:lnTo>
                    <a:pt x="32" y="20"/>
                  </a:lnTo>
                  <a:lnTo>
                    <a:pt x="32" y="20"/>
                  </a:lnTo>
                  <a:lnTo>
                    <a:pt x="30" y="18"/>
                  </a:lnTo>
                  <a:lnTo>
                    <a:pt x="30" y="16"/>
                  </a:lnTo>
                  <a:lnTo>
                    <a:pt x="24" y="12"/>
                  </a:lnTo>
                  <a:lnTo>
                    <a:pt x="20" y="8"/>
                  </a:lnTo>
                  <a:lnTo>
                    <a:pt x="20" y="6"/>
                  </a:lnTo>
                  <a:lnTo>
                    <a:pt x="20" y="4"/>
                  </a:lnTo>
                  <a:lnTo>
                    <a:pt x="20" y="4"/>
                  </a:lnTo>
                  <a:lnTo>
                    <a:pt x="6" y="0"/>
                  </a:lnTo>
                  <a:lnTo>
                    <a:pt x="6" y="0"/>
                  </a:lnTo>
                  <a:lnTo>
                    <a:pt x="2" y="0"/>
                  </a:lnTo>
                  <a:lnTo>
                    <a:pt x="0" y="0"/>
                  </a:lnTo>
                  <a:lnTo>
                    <a:pt x="0" y="4"/>
                  </a:lnTo>
                  <a:lnTo>
                    <a:pt x="0" y="4"/>
                  </a:lnTo>
                  <a:lnTo>
                    <a:pt x="6" y="6"/>
                  </a:lnTo>
                  <a:lnTo>
                    <a:pt x="10" y="10"/>
                  </a:lnTo>
                  <a:lnTo>
                    <a:pt x="22" y="18"/>
                  </a:lnTo>
                  <a:lnTo>
                    <a:pt x="22" y="18"/>
                  </a:lnTo>
                  <a:lnTo>
                    <a:pt x="26" y="20"/>
                  </a:lnTo>
                  <a:lnTo>
                    <a:pt x="28" y="20"/>
                  </a:lnTo>
                  <a:lnTo>
                    <a:pt x="32" y="20"/>
                  </a:lnTo>
                  <a:lnTo>
                    <a:pt x="32" y="2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2" name="Freeform 105"/>
            <p:cNvSpPr>
              <a:spLocks/>
            </p:cNvSpPr>
            <p:nvPr/>
          </p:nvSpPr>
          <p:spPr bwMode="auto">
            <a:xfrm>
              <a:off x="8074025" y="1003300"/>
              <a:ext cx="25400" cy="38100"/>
            </a:xfrm>
            <a:custGeom>
              <a:avLst/>
              <a:gdLst/>
              <a:ahLst/>
              <a:cxnLst>
                <a:cxn ang="0">
                  <a:pos x="0" y="4"/>
                </a:cxn>
                <a:cxn ang="0">
                  <a:pos x="0" y="4"/>
                </a:cxn>
                <a:cxn ang="0">
                  <a:pos x="0" y="8"/>
                </a:cxn>
                <a:cxn ang="0">
                  <a:pos x="2" y="10"/>
                </a:cxn>
                <a:cxn ang="0">
                  <a:pos x="2" y="10"/>
                </a:cxn>
                <a:cxn ang="0">
                  <a:pos x="6" y="10"/>
                </a:cxn>
                <a:cxn ang="0">
                  <a:pos x="8" y="10"/>
                </a:cxn>
                <a:cxn ang="0">
                  <a:pos x="6" y="16"/>
                </a:cxn>
                <a:cxn ang="0">
                  <a:pos x="6" y="16"/>
                </a:cxn>
                <a:cxn ang="0">
                  <a:pos x="4" y="20"/>
                </a:cxn>
                <a:cxn ang="0">
                  <a:pos x="4" y="22"/>
                </a:cxn>
                <a:cxn ang="0">
                  <a:pos x="8" y="24"/>
                </a:cxn>
                <a:cxn ang="0">
                  <a:pos x="8" y="24"/>
                </a:cxn>
                <a:cxn ang="0">
                  <a:pos x="10" y="24"/>
                </a:cxn>
                <a:cxn ang="0">
                  <a:pos x="12" y="22"/>
                </a:cxn>
                <a:cxn ang="0">
                  <a:pos x="14" y="18"/>
                </a:cxn>
                <a:cxn ang="0">
                  <a:pos x="14" y="18"/>
                </a:cxn>
                <a:cxn ang="0">
                  <a:pos x="16" y="8"/>
                </a:cxn>
                <a:cxn ang="0">
                  <a:pos x="16" y="8"/>
                </a:cxn>
                <a:cxn ang="0">
                  <a:pos x="14" y="2"/>
                </a:cxn>
                <a:cxn ang="0">
                  <a:pos x="8" y="0"/>
                </a:cxn>
                <a:cxn ang="0">
                  <a:pos x="8" y="0"/>
                </a:cxn>
                <a:cxn ang="0">
                  <a:pos x="6" y="0"/>
                </a:cxn>
                <a:cxn ang="0">
                  <a:pos x="4" y="0"/>
                </a:cxn>
                <a:cxn ang="0">
                  <a:pos x="0" y="4"/>
                </a:cxn>
                <a:cxn ang="0">
                  <a:pos x="0" y="4"/>
                </a:cxn>
              </a:cxnLst>
              <a:rect l="0" t="0" r="r" b="b"/>
              <a:pathLst>
                <a:path w="16" h="24">
                  <a:moveTo>
                    <a:pt x="0" y="4"/>
                  </a:moveTo>
                  <a:lnTo>
                    <a:pt x="0" y="4"/>
                  </a:lnTo>
                  <a:lnTo>
                    <a:pt x="0" y="8"/>
                  </a:lnTo>
                  <a:lnTo>
                    <a:pt x="2" y="10"/>
                  </a:lnTo>
                  <a:lnTo>
                    <a:pt x="2" y="10"/>
                  </a:lnTo>
                  <a:lnTo>
                    <a:pt x="6" y="10"/>
                  </a:lnTo>
                  <a:lnTo>
                    <a:pt x="8" y="10"/>
                  </a:lnTo>
                  <a:lnTo>
                    <a:pt x="6" y="16"/>
                  </a:lnTo>
                  <a:lnTo>
                    <a:pt x="6" y="16"/>
                  </a:lnTo>
                  <a:lnTo>
                    <a:pt x="4" y="20"/>
                  </a:lnTo>
                  <a:lnTo>
                    <a:pt x="4" y="22"/>
                  </a:lnTo>
                  <a:lnTo>
                    <a:pt x="8" y="24"/>
                  </a:lnTo>
                  <a:lnTo>
                    <a:pt x="8" y="24"/>
                  </a:lnTo>
                  <a:lnTo>
                    <a:pt x="10" y="24"/>
                  </a:lnTo>
                  <a:lnTo>
                    <a:pt x="12" y="22"/>
                  </a:lnTo>
                  <a:lnTo>
                    <a:pt x="14" y="18"/>
                  </a:lnTo>
                  <a:lnTo>
                    <a:pt x="14" y="18"/>
                  </a:lnTo>
                  <a:lnTo>
                    <a:pt x="16" y="8"/>
                  </a:lnTo>
                  <a:lnTo>
                    <a:pt x="16" y="8"/>
                  </a:lnTo>
                  <a:lnTo>
                    <a:pt x="14" y="2"/>
                  </a:lnTo>
                  <a:lnTo>
                    <a:pt x="8" y="0"/>
                  </a:lnTo>
                  <a:lnTo>
                    <a:pt x="8" y="0"/>
                  </a:lnTo>
                  <a:lnTo>
                    <a:pt x="6" y="0"/>
                  </a:lnTo>
                  <a:lnTo>
                    <a:pt x="4" y="0"/>
                  </a:lnTo>
                  <a:lnTo>
                    <a:pt x="0" y="4"/>
                  </a:lnTo>
                  <a:lnTo>
                    <a:pt x="0"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3" name="Freeform 106"/>
            <p:cNvSpPr>
              <a:spLocks/>
            </p:cNvSpPr>
            <p:nvPr/>
          </p:nvSpPr>
          <p:spPr bwMode="auto">
            <a:xfrm>
              <a:off x="5175250" y="292100"/>
              <a:ext cx="82550" cy="31750"/>
            </a:xfrm>
            <a:custGeom>
              <a:avLst/>
              <a:gdLst/>
              <a:ahLst/>
              <a:cxnLst>
                <a:cxn ang="0">
                  <a:pos x="38" y="4"/>
                </a:cxn>
                <a:cxn ang="0">
                  <a:pos x="38" y="4"/>
                </a:cxn>
                <a:cxn ang="0">
                  <a:pos x="30" y="0"/>
                </a:cxn>
                <a:cxn ang="0">
                  <a:pos x="26" y="2"/>
                </a:cxn>
                <a:cxn ang="0">
                  <a:pos x="24" y="6"/>
                </a:cxn>
                <a:cxn ang="0">
                  <a:pos x="24" y="6"/>
                </a:cxn>
                <a:cxn ang="0">
                  <a:pos x="22" y="6"/>
                </a:cxn>
                <a:cxn ang="0">
                  <a:pos x="22" y="6"/>
                </a:cxn>
                <a:cxn ang="0">
                  <a:pos x="12" y="8"/>
                </a:cxn>
                <a:cxn ang="0">
                  <a:pos x="12" y="8"/>
                </a:cxn>
                <a:cxn ang="0">
                  <a:pos x="10" y="6"/>
                </a:cxn>
                <a:cxn ang="0">
                  <a:pos x="6" y="4"/>
                </a:cxn>
                <a:cxn ang="0">
                  <a:pos x="6" y="4"/>
                </a:cxn>
                <a:cxn ang="0">
                  <a:pos x="2" y="2"/>
                </a:cxn>
                <a:cxn ang="0">
                  <a:pos x="0" y="0"/>
                </a:cxn>
                <a:cxn ang="0">
                  <a:pos x="0" y="2"/>
                </a:cxn>
                <a:cxn ang="0">
                  <a:pos x="0" y="2"/>
                </a:cxn>
                <a:cxn ang="0">
                  <a:pos x="0" y="6"/>
                </a:cxn>
                <a:cxn ang="0">
                  <a:pos x="0" y="8"/>
                </a:cxn>
                <a:cxn ang="0">
                  <a:pos x="2" y="8"/>
                </a:cxn>
                <a:cxn ang="0">
                  <a:pos x="2" y="8"/>
                </a:cxn>
                <a:cxn ang="0">
                  <a:pos x="10" y="8"/>
                </a:cxn>
                <a:cxn ang="0">
                  <a:pos x="10" y="8"/>
                </a:cxn>
                <a:cxn ang="0">
                  <a:pos x="12" y="12"/>
                </a:cxn>
                <a:cxn ang="0">
                  <a:pos x="14" y="12"/>
                </a:cxn>
                <a:cxn ang="0">
                  <a:pos x="20" y="10"/>
                </a:cxn>
                <a:cxn ang="0">
                  <a:pos x="20" y="10"/>
                </a:cxn>
                <a:cxn ang="0">
                  <a:pos x="20" y="10"/>
                </a:cxn>
                <a:cxn ang="0">
                  <a:pos x="20" y="10"/>
                </a:cxn>
                <a:cxn ang="0">
                  <a:pos x="22" y="12"/>
                </a:cxn>
                <a:cxn ang="0">
                  <a:pos x="26" y="14"/>
                </a:cxn>
                <a:cxn ang="0">
                  <a:pos x="30" y="14"/>
                </a:cxn>
                <a:cxn ang="0">
                  <a:pos x="32" y="16"/>
                </a:cxn>
                <a:cxn ang="0">
                  <a:pos x="32" y="16"/>
                </a:cxn>
                <a:cxn ang="0">
                  <a:pos x="36" y="18"/>
                </a:cxn>
                <a:cxn ang="0">
                  <a:pos x="40" y="20"/>
                </a:cxn>
                <a:cxn ang="0">
                  <a:pos x="46" y="18"/>
                </a:cxn>
                <a:cxn ang="0">
                  <a:pos x="50" y="16"/>
                </a:cxn>
                <a:cxn ang="0">
                  <a:pos x="50" y="16"/>
                </a:cxn>
                <a:cxn ang="0">
                  <a:pos x="52" y="12"/>
                </a:cxn>
                <a:cxn ang="0">
                  <a:pos x="52" y="6"/>
                </a:cxn>
                <a:cxn ang="0">
                  <a:pos x="52" y="6"/>
                </a:cxn>
                <a:cxn ang="0">
                  <a:pos x="48" y="4"/>
                </a:cxn>
                <a:cxn ang="0">
                  <a:pos x="44" y="2"/>
                </a:cxn>
                <a:cxn ang="0">
                  <a:pos x="42" y="4"/>
                </a:cxn>
                <a:cxn ang="0">
                  <a:pos x="38" y="4"/>
                </a:cxn>
                <a:cxn ang="0">
                  <a:pos x="38" y="4"/>
                </a:cxn>
              </a:cxnLst>
              <a:rect l="0" t="0" r="r" b="b"/>
              <a:pathLst>
                <a:path w="52" h="20">
                  <a:moveTo>
                    <a:pt x="38" y="4"/>
                  </a:moveTo>
                  <a:lnTo>
                    <a:pt x="38" y="4"/>
                  </a:lnTo>
                  <a:lnTo>
                    <a:pt x="30" y="0"/>
                  </a:lnTo>
                  <a:lnTo>
                    <a:pt x="26" y="2"/>
                  </a:lnTo>
                  <a:lnTo>
                    <a:pt x="24" y="6"/>
                  </a:lnTo>
                  <a:lnTo>
                    <a:pt x="24" y="6"/>
                  </a:lnTo>
                  <a:lnTo>
                    <a:pt x="22" y="6"/>
                  </a:lnTo>
                  <a:lnTo>
                    <a:pt x="22" y="6"/>
                  </a:lnTo>
                  <a:lnTo>
                    <a:pt x="12" y="8"/>
                  </a:lnTo>
                  <a:lnTo>
                    <a:pt x="12" y="8"/>
                  </a:lnTo>
                  <a:lnTo>
                    <a:pt x="10" y="6"/>
                  </a:lnTo>
                  <a:lnTo>
                    <a:pt x="6" y="4"/>
                  </a:lnTo>
                  <a:lnTo>
                    <a:pt x="6" y="4"/>
                  </a:lnTo>
                  <a:lnTo>
                    <a:pt x="2" y="2"/>
                  </a:lnTo>
                  <a:lnTo>
                    <a:pt x="0" y="0"/>
                  </a:lnTo>
                  <a:lnTo>
                    <a:pt x="0" y="2"/>
                  </a:lnTo>
                  <a:lnTo>
                    <a:pt x="0" y="2"/>
                  </a:lnTo>
                  <a:lnTo>
                    <a:pt x="0" y="6"/>
                  </a:lnTo>
                  <a:lnTo>
                    <a:pt x="0" y="8"/>
                  </a:lnTo>
                  <a:lnTo>
                    <a:pt x="2" y="8"/>
                  </a:lnTo>
                  <a:lnTo>
                    <a:pt x="2" y="8"/>
                  </a:lnTo>
                  <a:lnTo>
                    <a:pt x="10" y="8"/>
                  </a:lnTo>
                  <a:lnTo>
                    <a:pt x="10" y="8"/>
                  </a:lnTo>
                  <a:lnTo>
                    <a:pt x="12" y="12"/>
                  </a:lnTo>
                  <a:lnTo>
                    <a:pt x="14" y="12"/>
                  </a:lnTo>
                  <a:lnTo>
                    <a:pt x="20" y="10"/>
                  </a:lnTo>
                  <a:lnTo>
                    <a:pt x="20" y="10"/>
                  </a:lnTo>
                  <a:lnTo>
                    <a:pt x="20" y="10"/>
                  </a:lnTo>
                  <a:lnTo>
                    <a:pt x="20" y="10"/>
                  </a:lnTo>
                  <a:lnTo>
                    <a:pt x="22" y="12"/>
                  </a:lnTo>
                  <a:lnTo>
                    <a:pt x="26" y="14"/>
                  </a:lnTo>
                  <a:lnTo>
                    <a:pt x="30" y="14"/>
                  </a:lnTo>
                  <a:lnTo>
                    <a:pt x="32" y="16"/>
                  </a:lnTo>
                  <a:lnTo>
                    <a:pt x="32" y="16"/>
                  </a:lnTo>
                  <a:lnTo>
                    <a:pt x="36" y="18"/>
                  </a:lnTo>
                  <a:lnTo>
                    <a:pt x="40" y="20"/>
                  </a:lnTo>
                  <a:lnTo>
                    <a:pt x="46" y="18"/>
                  </a:lnTo>
                  <a:lnTo>
                    <a:pt x="50" y="16"/>
                  </a:lnTo>
                  <a:lnTo>
                    <a:pt x="50" y="16"/>
                  </a:lnTo>
                  <a:lnTo>
                    <a:pt x="52" y="12"/>
                  </a:lnTo>
                  <a:lnTo>
                    <a:pt x="52" y="6"/>
                  </a:lnTo>
                  <a:lnTo>
                    <a:pt x="52" y="6"/>
                  </a:lnTo>
                  <a:lnTo>
                    <a:pt x="48" y="4"/>
                  </a:lnTo>
                  <a:lnTo>
                    <a:pt x="44" y="2"/>
                  </a:lnTo>
                  <a:lnTo>
                    <a:pt x="42" y="4"/>
                  </a:lnTo>
                  <a:lnTo>
                    <a:pt x="38" y="4"/>
                  </a:lnTo>
                  <a:lnTo>
                    <a:pt x="38"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4" name="Freeform 107"/>
            <p:cNvSpPr>
              <a:spLocks/>
            </p:cNvSpPr>
            <p:nvPr/>
          </p:nvSpPr>
          <p:spPr bwMode="auto">
            <a:xfrm>
              <a:off x="7956550" y="1143000"/>
              <a:ext cx="19050" cy="47625"/>
            </a:xfrm>
            <a:custGeom>
              <a:avLst/>
              <a:gdLst/>
              <a:ahLst/>
              <a:cxnLst>
                <a:cxn ang="0">
                  <a:pos x="12" y="0"/>
                </a:cxn>
                <a:cxn ang="0">
                  <a:pos x="12" y="0"/>
                </a:cxn>
                <a:cxn ang="0">
                  <a:pos x="4" y="8"/>
                </a:cxn>
                <a:cxn ang="0">
                  <a:pos x="0" y="16"/>
                </a:cxn>
                <a:cxn ang="0">
                  <a:pos x="0" y="22"/>
                </a:cxn>
                <a:cxn ang="0">
                  <a:pos x="4" y="30"/>
                </a:cxn>
                <a:cxn ang="0">
                  <a:pos x="4" y="30"/>
                </a:cxn>
                <a:cxn ang="0">
                  <a:pos x="8" y="24"/>
                </a:cxn>
                <a:cxn ang="0">
                  <a:pos x="10" y="16"/>
                </a:cxn>
                <a:cxn ang="0">
                  <a:pos x="12" y="0"/>
                </a:cxn>
                <a:cxn ang="0">
                  <a:pos x="12" y="0"/>
                </a:cxn>
              </a:cxnLst>
              <a:rect l="0" t="0" r="r" b="b"/>
              <a:pathLst>
                <a:path w="12" h="30">
                  <a:moveTo>
                    <a:pt x="12" y="0"/>
                  </a:moveTo>
                  <a:lnTo>
                    <a:pt x="12" y="0"/>
                  </a:lnTo>
                  <a:lnTo>
                    <a:pt x="4" y="8"/>
                  </a:lnTo>
                  <a:lnTo>
                    <a:pt x="0" y="16"/>
                  </a:lnTo>
                  <a:lnTo>
                    <a:pt x="0" y="22"/>
                  </a:lnTo>
                  <a:lnTo>
                    <a:pt x="4" y="30"/>
                  </a:lnTo>
                  <a:lnTo>
                    <a:pt x="4" y="30"/>
                  </a:lnTo>
                  <a:lnTo>
                    <a:pt x="8" y="24"/>
                  </a:lnTo>
                  <a:lnTo>
                    <a:pt x="10" y="16"/>
                  </a:lnTo>
                  <a:lnTo>
                    <a:pt x="12" y="0"/>
                  </a:lnTo>
                  <a:lnTo>
                    <a:pt x="1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5" name="Freeform 108"/>
            <p:cNvSpPr>
              <a:spLocks/>
            </p:cNvSpPr>
            <p:nvPr/>
          </p:nvSpPr>
          <p:spPr bwMode="auto">
            <a:xfrm>
              <a:off x="7813675" y="1231900"/>
              <a:ext cx="28575" cy="25400"/>
            </a:xfrm>
            <a:custGeom>
              <a:avLst/>
              <a:gdLst/>
              <a:ahLst/>
              <a:cxnLst>
                <a:cxn ang="0">
                  <a:pos x="18" y="0"/>
                </a:cxn>
                <a:cxn ang="0">
                  <a:pos x="18" y="0"/>
                </a:cxn>
                <a:cxn ang="0">
                  <a:pos x="12" y="0"/>
                </a:cxn>
                <a:cxn ang="0">
                  <a:pos x="6" y="0"/>
                </a:cxn>
                <a:cxn ang="0">
                  <a:pos x="2" y="4"/>
                </a:cxn>
                <a:cxn ang="0">
                  <a:pos x="0" y="8"/>
                </a:cxn>
                <a:cxn ang="0">
                  <a:pos x="0" y="8"/>
                </a:cxn>
                <a:cxn ang="0">
                  <a:pos x="0" y="14"/>
                </a:cxn>
                <a:cxn ang="0">
                  <a:pos x="2" y="16"/>
                </a:cxn>
                <a:cxn ang="0">
                  <a:pos x="4" y="16"/>
                </a:cxn>
                <a:cxn ang="0">
                  <a:pos x="4" y="16"/>
                </a:cxn>
                <a:cxn ang="0">
                  <a:pos x="10" y="14"/>
                </a:cxn>
                <a:cxn ang="0">
                  <a:pos x="14" y="10"/>
                </a:cxn>
                <a:cxn ang="0">
                  <a:pos x="18" y="0"/>
                </a:cxn>
                <a:cxn ang="0">
                  <a:pos x="18" y="0"/>
                </a:cxn>
              </a:cxnLst>
              <a:rect l="0" t="0" r="r" b="b"/>
              <a:pathLst>
                <a:path w="18" h="16">
                  <a:moveTo>
                    <a:pt x="18" y="0"/>
                  </a:moveTo>
                  <a:lnTo>
                    <a:pt x="18" y="0"/>
                  </a:lnTo>
                  <a:lnTo>
                    <a:pt x="12" y="0"/>
                  </a:lnTo>
                  <a:lnTo>
                    <a:pt x="6" y="0"/>
                  </a:lnTo>
                  <a:lnTo>
                    <a:pt x="2" y="4"/>
                  </a:lnTo>
                  <a:lnTo>
                    <a:pt x="0" y="8"/>
                  </a:lnTo>
                  <a:lnTo>
                    <a:pt x="0" y="8"/>
                  </a:lnTo>
                  <a:lnTo>
                    <a:pt x="0" y="14"/>
                  </a:lnTo>
                  <a:lnTo>
                    <a:pt x="2" y="16"/>
                  </a:lnTo>
                  <a:lnTo>
                    <a:pt x="4" y="16"/>
                  </a:lnTo>
                  <a:lnTo>
                    <a:pt x="4" y="16"/>
                  </a:lnTo>
                  <a:lnTo>
                    <a:pt x="10" y="14"/>
                  </a:lnTo>
                  <a:lnTo>
                    <a:pt x="14" y="10"/>
                  </a:lnTo>
                  <a:lnTo>
                    <a:pt x="18" y="0"/>
                  </a:lnTo>
                  <a:lnTo>
                    <a:pt x="1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6" name="Freeform 109"/>
            <p:cNvSpPr>
              <a:spLocks/>
            </p:cNvSpPr>
            <p:nvPr/>
          </p:nvSpPr>
          <p:spPr bwMode="auto">
            <a:xfrm>
              <a:off x="6572250" y="882650"/>
              <a:ext cx="15875" cy="34925"/>
            </a:xfrm>
            <a:custGeom>
              <a:avLst/>
              <a:gdLst/>
              <a:ahLst/>
              <a:cxnLst>
                <a:cxn ang="0">
                  <a:pos x="0" y="6"/>
                </a:cxn>
                <a:cxn ang="0">
                  <a:pos x="0" y="6"/>
                </a:cxn>
                <a:cxn ang="0">
                  <a:pos x="0" y="22"/>
                </a:cxn>
                <a:cxn ang="0">
                  <a:pos x="0" y="22"/>
                </a:cxn>
                <a:cxn ang="0">
                  <a:pos x="6" y="20"/>
                </a:cxn>
                <a:cxn ang="0">
                  <a:pos x="10" y="14"/>
                </a:cxn>
                <a:cxn ang="0">
                  <a:pos x="10" y="4"/>
                </a:cxn>
                <a:cxn ang="0">
                  <a:pos x="10" y="4"/>
                </a:cxn>
                <a:cxn ang="0">
                  <a:pos x="8" y="2"/>
                </a:cxn>
                <a:cxn ang="0">
                  <a:pos x="6" y="0"/>
                </a:cxn>
                <a:cxn ang="0">
                  <a:pos x="6" y="0"/>
                </a:cxn>
                <a:cxn ang="0">
                  <a:pos x="2" y="2"/>
                </a:cxn>
                <a:cxn ang="0">
                  <a:pos x="0" y="2"/>
                </a:cxn>
                <a:cxn ang="0">
                  <a:pos x="0" y="6"/>
                </a:cxn>
                <a:cxn ang="0">
                  <a:pos x="0" y="6"/>
                </a:cxn>
              </a:cxnLst>
              <a:rect l="0" t="0" r="r" b="b"/>
              <a:pathLst>
                <a:path w="10" h="22">
                  <a:moveTo>
                    <a:pt x="0" y="6"/>
                  </a:moveTo>
                  <a:lnTo>
                    <a:pt x="0" y="6"/>
                  </a:lnTo>
                  <a:lnTo>
                    <a:pt x="0" y="22"/>
                  </a:lnTo>
                  <a:lnTo>
                    <a:pt x="0" y="22"/>
                  </a:lnTo>
                  <a:lnTo>
                    <a:pt x="6" y="20"/>
                  </a:lnTo>
                  <a:lnTo>
                    <a:pt x="10" y="14"/>
                  </a:lnTo>
                  <a:lnTo>
                    <a:pt x="10" y="4"/>
                  </a:lnTo>
                  <a:lnTo>
                    <a:pt x="10" y="4"/>
                  </a:lnTo>
                  <a:lnTo>
                    <a:pt x="8" y="2"/>
                  </a:lnTo>
                  <a:lnTo>
                    <a:pt x="6" y="0"/>
                  </a:lnTo>
                  <a:lnTo>
                    <a:pt x="6" y="0"/>
                  </a:lnTo>
                  <a:lnTo>
                    <a:pt x="2" y="2"/>
                  </a:lnTo>
                  <a:lnTo>
                    <a:pt x="0" y="2"/>
                  </a:lnTo>
                  <a:lnTo>
                    <a:pt x="0" y="6"/>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7" name="Freeform 110"/>
            <p:cNvSpPr>
              <a:spLocks/>
            </p:cNvSpPr>
            <p:nvPr/>
          </p:nvSpPr>
          <p:spPr bwMode="auto">
            <a:xfrm>
              <a:off x="7953375" y="1543050"/>
              <a:ext cx="57150" cy="9525"/>
            </a:xfrm>
            <a:custGeom>
              <a:avLst/>
              <a:gdLst/>
              <a:ahLst/>
              <a:cxnLst>
                <a:cxn ang="0">
                  <a:pos x="0" y="6"/>
                </a:cxn>
                <a:cxn ang="0">
                  <a:pos x="0" y="6"/>
                </a:cxn>
                <a:cxn ang="0">
                  <a:pos x="28" y="6"/>
                </a:cxn>
                <a:cxn ang="0">
                  <a:pos x="32" y="6"/>
                </a:cxn>
                <a:cxn ang="0">
                  <a:pos x="36" y="2"/>
                </a:cxn>
                <a:cxn ang="0">
                  <a:pos x="36" y="2"/>
                </a:cxn>
                <a:cxn ang="0">
                  <a:pos x="32" y="2"/>
                </a:cxn>
                <a:cxn ang="0">
                  <a:pos x="28" y="2"/>
                </a:cxn>
                <a:cxn ang="0">
                  <a:pos x="18" y="0"/>
                </a:cxn>
                <a:cxn ang="0">
                  <a:pos x="10" y="0"/>
                </a:cxn>
                <a:cxn ang="0">
                  <a:pos x="6" y="2"/>
                </a:cxn>
                <a:cxn ang="0">
                  <a:pos x="0" y="6"/>
                </a:cxn>
                <a:cxn ang="0">
                  <a:pos x="0" y="6"/>
                </a:cxn>
              </a:cxnLst>
              <a:rect l="0" t="0" r="r" b="b"/>
              <a:pathLst>
                <a:path w="36" h="6">
                  <a:moveTo>
                    <a:pt x="0" y="6"/>
                  </a:moveTo>
                  <a:lnTo>
                    <a:pt x="0" y="6"/>
                  </a:lnTo>
                  <a:lnTo>
                    <a:pt x="28" y="6"/>
                  </a:lnTo>
                  <a:lnTo>
                    <a:pt x="32" y="6"/>
                  </a:lnTo>
                  <a:lnTo>
                    <a:pt x="36" y="2"/>
                  </a:lnTo>
                  <a:lnTo>
                    <a:pt x="36" y="2"/>
                  </a:lnTo>
                  <a:lnTo>
                    <a:pt x="32" y="2"/>
                  </a:lnTo>
                  <a:lnTo>
                    <a:pt x="28" y="2"/>
                  </a:lnTo>
                  <a:lnTo>
                    <a:pt x="18" y="0"/>
                  </a:lnTo>
                  <a:lnTo>
                    <a:pt x="10" y="0"/>
                  </a:lnTo>
                  <a:lnTo>
                    <a:pt x="6" y="2"/>
                  </a:lnTo>
                  <a:lnTo>
                    <a:pt x="0" y="6"/>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8" name="Freeform 111"/>
            <p:cNvSpPr>
              <a:spLocks/>
            </p:cNvSpPr>
            <p:nvPr/>
          </p:nvSpPr>
          <p:spPr bwMode="auto">
            <a:xfrm>
              <a:off x="6619875" y="930275"/>
              <a:ext cx="38100" cy="25400"/>
            </a:xfrm>
            <a:custGeom>
              <a:avLst/>
              <a:gdLst/>
              <a:ahLst/>
              <a:cxnLst>
                <a:cxn ang="0">
                  <a:pos x="24" y="0"/>
                </a:cxn>
                <a:cxn ang="0">
                  <a:pos x="24" y="0"/>
                </a:cxn>
                <a:cxn ang="0">
                  <a:pos x="18" y="2"/>
                </a:cxn>
                <a:cxn ang="0">
                  <a:pos x="12" y="2"/>
                </a:cxn>
                <a:cxn ang="0">
                  <a:pos x="6" y="2"/>
                </a:cxn>
                <a:cxn ang="0">
                  <a:pos x="0" y="4"/>
                </a:cxn>
                <a:cxn ang="0">
                  <a:pos x="0" y="4"/>
                </a:cxn>
                <a:cxn ang="0">
                  <a:pos x="20" y="16"/>
                </a:cxn>
                <a:cxn ang="0">
                  <a:pos x="20" y="16"/>
                </a:cxn>
                <a:cxn ang="0">
                  <a:pos x="24" y="0"/>
                </a:cxn>
                <a:cxn ang="0">
                  <a:pos x="24" y="0"/>
                </a:cxn>
              </a:cxnLst>
              <a:rect l="0" t="0" r="r" b="b"/>
              <a:pathLst>
                <a:path w="24" h="16">
                  <a:moveTo>
                    <a:pt x="24" y="0"/>
                  </a:moveTo>
                  <a:lnTo>
                    <a:pt x="24" y="0"/>
                  </a:lnTo>
                  <a:lnTo>
                    <a:pt x="18" y="2"/>
                  </a:lnTo>
                  <a:lnTo>
                    <a:pt x="12" y="2"/>
                  </a:lnTo>
                  <a:lnTo>
                    <a:pt x="6" y="2"/>
                  </a:lnTo>
                  <a:lnTo>
                    <a:pt x="0" y="4"/>
                  </a:lnTo>
                  <a:lnTo>
                    <a:pt x="0" y="4"/>
                  </a:lnTo>
                  <a:lnTo>
                    <a:pt x="20" y="16"/>
                  </a:lnTo>
                  <a:lnTo>
                    <a:pt x="20" y="16"/>
                  </a:lnTo>
                  <a:lnTo>
                    <a:pt x="24" y="0"/>
                  </a:lnTo>
                  <a:lnTo>
                    <a:pt x="2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9" name="Freeform 112"/>
            <p:cNvSpPr>
              <a:spLocks/>
            </p:cNvSpPr>
            <p:nvPr/>
          </p:nvSpPr>
          <p:spPr bwMode="auto">
            <a:xfrm>
              <a:off x="7997825" y="1701800"/>
              <a:ext cx="41275" cy="28575"/>
            </a:xfrm>
            <a:custGeom>
              <a:avLst/>
              <a:gdLst/>
              <a:ahLst/>
              <a:cxnLst>
                <a:cxn ang="0">
                  <a:pos x="6" y="16"/>
                </a:cxn>
                <a:cxn ang="0">
                  <a:pos x="6" y="16"/>
                </a:cxn>
                <a:cxn ang="0">
                  <a:pos x="10" y="12"/>
                </a:cxn>
                <a:cxn ang="0">
                  <a:pos x="14" y="8"/>
                </a:cxn>
                <a:cxn ang="0">
                  <a:pos x="26" y="0"/>
                </a:cxn>
                <a:cxn ang="0">
                  <a:pos x="26" y="0"/>
                </a:cxn>
                <a:cxn ang="0">
                  <a:pos x="18" y="0"/>
                </a:cxn>
                <a:cxn ang="0">
                  <a:pos x="12" y="2"/>
                </a:cxn>
                <a:cxn ang="0">
                  <a:pos x="2" y="10"/>
                </a:cxn>
                <a:cxn ang="0">
                  <a:pos x="2" y="10"/>
                </a:cxn>
                <a:cxn ang="0">
                  <a:pos x="0" y="12"/>
                </a:cxn>
                <a:cxn ang="0">
                  <a:pos x="2" y="16"/>
                </a:cxn>
                <a:cxn ang="0">
                  <a:pos x="2" y="16"/>
                </a:cxn>
                <a:cxn ang="0">
                  <a:pos x="4" y="18"/>
                </a:cxn>
                <a:cxn ang="0">
                  <a:pos x="6" y="16"/>
                </a:cxn>
                <a:cxn ang="0">
                  <a:pos x="6" y="16"/>
                </a:cxn>
              </a:cxnLst>
              <a:rect l="0" t="0" r="r" b="b"/>
              <a:pathLst>
                <a:path w="26" h="18">
                  <a:moveTo>
                    <a:pt x="6" y="16"/>
                  </a:moveTo>
                  <a:lnTo>
                    <a:pt x="6" y="16"/>
                  </a:lnTo>
                  <a:lnTo>
                    <a:pt x="10" y="12"/>
                  </a:lnTo>
                  <a:lnTo>
                    <a:pt x="14" y="8"/>
                  </a:lnTo>
                  <a:lnTo>
                    <a:pt x="26" y="0"/>
                  </a:lnTo>
                  <a:lnTo>
                    <a:pt x="26" y="0"/>
                  </a:lnTo>
                  <a:lnTo>
                    <a:pt x="18" y="0"/>
                  </a:lnTo>
                  <a:lnTo>
                    <a:pt x="12" y="2"/>
                  </a:lnTo>
                  <a:lnTo>
                    <a:pt x="2" y="10"/>
                  </a:lnTo>
                  <a:lnTo>
                    <a:pt x="2" y="10"/>
                  </a:lnTo>
                  <a:lnTo>
                    <a:pt x="0" y="12"/>
                  </a:lnTo>
                  <a:lnTo>
                    <a:pt x="2" y="16"/>
                  </a:lnTo>
                  <a:lnTo>
                    <a:pt x="2" y="16"/>
                  </a:lnTo>
                  <a:lnTo>
                    <a:pt x="4" y="18"/>
                  </a:lnTo>
                  <a:lnTo>
                    <a:pt x="6" y="16"/>
                  </a:lnTo>
                  <a:lnTo>
                    <a:pt x="6" y="1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0" name="Freeform 113"/>
            <p:cNvSpPr>
              <a:spLocks/>
            </p:cNvSpPr>
            <p:nvPr/>
          </p:nvSpPr>
          <p:spPr bwMode="auto">
            <a:xfrm>
              <a:off x="5276850" y="311150"/>
              <a:ext cx="31750" cy="19050"/>
            </a:xfrm>
            <a:custGeom>
              <a:avLst/>
              <a:gdLst/>
              <a:ahLst/>
              <a:cxnLst>
                <a:cxn ang="0">
                  <a:pos x="6" y="2"/>
                </a:cxn>
                <a:cxn ang="0">
                  <a:pos x="6" y="2"/>
                </a:cxn>
                <a:cxn ang="0">
                  <a:pos x="2" y="4"/>
                </a:cxn>
                <a:cxn ang="0">
                  <a:pos x="0" y="8"/>
                </a:cxn>
                <a:cxn ang="0">
                  <a:pos x="0" y="8"/>
                </a:cxn>
                <a:cxn ang="0">
                  <a:pos x="4" y="8"/>
                </a:cxn>
                <a:cxn ang="0">
                  <a:pos x="8" y="10"/>
                </a:cxn>
                <a:cxn ang="0">
                  <a:pos x="8" y="10"/>
                </a:cxn>
                <a:cxn ang="0">
                  <a:pos x="14" y="12"/>
                </a:cxn>
                <a:cxn ang="0">
                  <a:pos x="16" y="10"/>
                </a:cxn>
                <a:cxn ang="0">
                  <a:pos x="20" y="8"/>
                </a:cxn>
                <a:cxn ang="0">
                  <a:pos x="20" y="8"/>
                </a:cxn>
                <a:cxn ang="0">
                  <a:pos x="18" y="4"/>
                </a:cxn>
                <a:cxn ang="0">
                  <a:pos x="18" y="4"/>
                </a:cxn>
                <a:cxn ang="0">
                  <a:pos x="16" y="2"/>
                </a:cxn>
                <a:cxn ang="0">
                  <a:pos x="12" y="0"/>
                </a:cxn>
                <a:cxn ang="0">
                  <a:pos x="6" y="2"/>
                </a:cxn>
                <a:cxn ang="0">
                  <a:pos x="6" y="2"/>
                </a:cxn>
              </a:cxnLst>
              <a:rect l="0" t="0" r="r" b="b"/>
              <a:pathLst>
                <a:path w="20" h="12">
                  <a:moveTo>
                    <a:pt x="6" y="2"/>
                  </a:moveTo>
                  <a:lnTo>
                    <a:pt x="6" y="2"/>
                  </a:lnTo>
                  <a:lnTo>
                    <a:pt x="2" y="4"/>
                  </a:lnTo>
                  <a:lnTo>
                    <a:pt x="0" y="8"/>
                  </a:lnTo>
                  <a:lnTo>
                    <a:pt x="0" y="8"/>
                  </a:lnTo>
                  <a:lnTo>
                    <a:pt x="4" y="8"/>
                  </a:lnTo>
                  <a:lnTo>
                    <a:pt x="8" y="10"/>
                  </a:lnTo>
                  <a:lnTo>
                    <a:pt x="8" y="10"/>
                  </a:lnTo>
                  <a:lnTo>
                    <a:pt x="14" y="12"/>
                  </a:lnTo>
                  <a:lnTo>
                    <a:pt x="16" y="10"/>
                  </a:lnTo>
                  <a:lnTo>
                    <a:pt x="20" y="8"/>
                  </a:lnTo>
                  <a:lnTo>
                    <a:pt x="20" y="8"/>
                  </a:lnTo>
                  <a:lnTo>
                    <a:pt x="18" y="4"/>
                  </a:lnTo>
                  <a:lnTo>
                    <a:pt x="18" y="4"/>
                  </a:lnTo>
                  <a:lnTo>
                    <a:pt x="16" y="2"/>
                  </a:lnTo>
                  <a:lnTo>
                    <a:pt x="12" y="0"/>
                  </a:lnTo>
                  <a:lnTo>
                    <a:pt x="6" y="2"/>
                  </a:lnTo>
                  <a:lnTo>
                    <a:pt x="6"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1" name="Freeform 114"/>
            <p:cNvSpPr>
              <a:spLocks/>
            </p:cNvSpPr>
            <p:nvPr/>
          </p:nvSpPr>
          <p:spPr bwMode="auto">
            <a:xfrm>
              <a:off x="5248275" y="260350"/>
              <a:ext cx="41275" cy="15875"/>
            </a:xfrm>
            <a:custGeom>
              <a:avLst/>
              <a:gdLst/>
              <a:ahLst/>
              <a:cxnLst>
                <a:cxn ang="0">
                  <a:pos x="22" y="10"/>
                </a:cxn>
                <a:cxn ang="0">
                  <a:pos x="22" y="10"/>
                </a:cxn>
                <a:cxn ang="0">
                  <a:pos x="26" y="6"/>
                </a:cxn>
                <a:cxn ang="0">
                  <a:pos x="26" y="6"/>
                </a:cxn>
                <a:cxn ang="0">
                  <a:pos x="26" y="4"/>
                </a:cxn>
                <a:cxn ang="0">
                  <a:pos x="24" y="4"/>
                </a:cxn>
                <a:cxn ang="0">
                  <a:pos x="24" y="4"/>
                </a:cxn>
                <a:cxn ang="0">
                  <a:pos x="12" y="0"/>
                </a:cxn>
                <a:cxn ang="0">
                  <a:pos x="6" y="0"/>
                </a:cxn>
                <a:cxn ang="0">
                  <a:pos x="0" y="0"/>
                </a:cxn>
                <a:cxn ang="0">
                  <a:pos x="0" y="0"/>
                </a:cxn>
                <a:cxn ang="0">
                  <a:pos x="6" y="6"/>
                </a:cxn>
                <a:cxn ang="0">
                  <a:pos x="10" y="8"/>
                </a:cxn>
                <a:cxn ang="0">
                  <a:pos x="16" y="10"/>
                </a:cxn>
                <a:cxn ang="0">
                  <a:pos x="22" y="10"/>
                </a:cxn>
                <a:cxn ang="0">
                  <a:pos x="22" y="10"/>
                </a:cxn>
              </a:cxnLst>
              <a:rect l="0" t="0" r="r" b="b"/>
              <a:pathLst>
                <a:path w="26" h="10">
                  <a:moveTo>
                    <a:pt x="22" y="10"/>
                  </a:moveTo>
                  <a:lnTo>
                    <a:pt x="22" y="10"/>
                  </a:lnTo>
                  <a:lnTo>
                    <a:pt x="26" y="6"/>
                  </a:lnTo>
                  <a:lnTo>
                    <a:pt x="26" y="6"/>
                  </a:lnTo>
                  <a:lnTo>
                    <a:pt x="26" y="4"/>
                  </a:lnTo>
                  <a:lnTo>
                    <a:pt x="24" y="4"/>
                  </a:lnTo>
                  <a:lnTo>
                    <a:pt x="24" y="4"/>
                  </a:lnTo>
                  <a:lnTo>
                    <a:pt x="12" y="0"/>
                  </a:lnTo>
                  <a:lnTo>
                    <a:pt x="6" y="0"/>
                  </a:lnTo>
                  <a:lnTo>
                    <a:pt x="0" y="0"/>
                  </a:lnTo>
                  <a:lnTo>
                    <a:pt x="0" y="0"/>
                  </a:lnTo>
                  <a:lnTo>
                    <a:pt x="6" y="6"/>
                  </a:lnTo>
                  <a:lnTo>
                    <a:pt x="10" y="8"/>
                  </a:lnTo>
                  <a:lnTo>
                    <a:pt x="16" y="10"/>
                  </a:lnTo>
                  <a:lnTo>
                    <a:pt x="22" y="10"/>
                  </a:lnTo>
                  <a:lnTo>
                    <a:pt x="22"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2" name="Freeform 115"/>
            <p:cNvSpPr>
              <a:spLocks/>
            </p:cNvSpPr>
            <p:nvPr/>
          </p:nvSpPr>
          <p:spPr bwMode="auto">
            <a:xfrm>
              <a:off x="8277225" y="317500"/>
              <a:ext cx="53975" cy="6350"/>
            </a:xfrm>
            <a:custGeom>
              <a:avLst/>
              <a:gdLst/>
              <a:ahLst/>
              <a:cxnLst>
                <a:cxn ang="0">
                  <a:pos x="34" y="4"/>
                </a:cxn>
                <a:cxn ang="0">
                  <a:pos x="34" y="4"/>
                </a:cxn>
                <a:cxn ang="0">
                  <a:pos x="18" y="0"/>
                </a:cxn>
                <a:cxn ang="0">
                  <a:pos x="0" y="0"/>
                </a:cxn>
                <a:cxn ang="0">
                  <a:pos x="0" y="0"/>
                </a:cxn>
                <a:cxn ang="0">
                  <a:pos x="18" y="4"/>
                </a:cxn>
                <a:cxn ang="0">
                  <a:pos x="26" y="4"/>
                </a:cxn>
                <a:cxn ang="0">
                  <a:pos x="34" y="4"/>
                </a:cxn>
                <a:cxn ang="0">
                  <a:pos x="34" y="4"/>
                </a:cxn>
              </a:cxnLst>
              <a:rect l="0" t="0" r="r" b="b"/>
              <a:pathLst>
                <a:path w="34" h="4">
                  <a:moveTo>
                    <a:pt x="34" y="4"/>
                  </a:moveTo>
                  <a:lnTo>
                    <a:pt x="34" y="4"/>
                  </a:lnTo>
                  <a:lnTo>
                    <a:pt x="18" y="0"/>
                  </a:lnTo>
                  <a:lnTo>
                    <a:pt x="0" y="0"/>
                  </a:lnTo>
                  <a:lnTo>
                    <a:pt x="0" y="0"/>
                  </a:lnTo>
                  <a:lnTo>
                    <a:pt x="18" y="4"/>
                  </a:lnTo>
                  <a:lnTo>
                    <a:pt x="26" y="4"/>
                  </a:lnTo>
                  <a:lnTo>
                    <a:pt x="34" y="4"/>
                  </a:lnTo>
                  <a:lnTo>
                    <a:pt x="34"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3" name="Freeform 116"/>
            <p:cNvSpPr>
              <a:spLocks/>
            </p:cNvSpPr>
            <p:nvPr/>
          </p:nvSpPr>
          <p:spPr bwMode="auto">
            <a:xfrm>
              <a:off x="5511800" y="434975"/>
              <a:ext cx="25400" cy="15875"/>
            </a:xfrm>
            <a:custGeom>
              <a:avLst/>
              <a:gdLst/>
              <a:ahLst/>
              <a:cxnLst>
                <a:cxn ang="0">
                  <a:pos x="8" y="10"/>
                </a:cxn>
                <a:cxn ang="0">
                  <a:pos x="8" y="10"/>
                </a:cxn>
                <a:cxn ang="0">
                  <a:pos x="12" y="8"/>
                </a:cxn>
                <a:cxn ang="0">
                  <a:pos x="14" y="8"/>
                </a:cxn>
                <a:cxn ang="0">
                  <a:pos x="16" y="4"/>
                </a:cxn>
                <a:cxn ang="0">
                  <a:pos x="16" y="4"/>
                </a:cxn>
                <a:cxn ang="0">
                  <a:pos x="16" y="2"/>
                </a:cxn>
                <a:cxn ang="0">
                  <a:pos x="14" y="0"/>
                </a:cxn>
                <a:cxn ang="0">
                  <a:pos x="8" y="0"/>
                </a:cxn>
                <a:cxn ang="0">
                  <a:pos x="8" y="0"/>
                </a:cxn>
                <a:cxn ang="0">
                  <a:pos x="2" y="0"/>
                </a:cxn>
                <a:cxn ang="0">
                  <a:pos x="0" y="2"/>
                </a:cxn>
                <a:cxn ang="0">
                  <a:pos x="0" y="6"/>
                </a:cxn>
                <a:cxn ang="0">
                  <a:pos x="0" y="6"/>
                </a:cxn>
                <a:cxn ang="0">
                  <a:pos x="0" y="8"/>
                </a:cxn>
                <a:cxn ang="0">
                  <a:pos x="2" y="10"/>
                </a:cxn>
                <a:cxn ang="0">
                  <a:pos x="8" y="10"/>
                </a:cxn>
                <a:cxn ang="0">
                  <a:pos x="8" y="10"/>
                </a:cxn>
              </a:cxnLst>
              <a:rect l="0" t="0" r="r" b="b"/>
              <a:pathLst>
                <a:path w="16" h="10">
                  <a:moveTo>
                    <a:pt x="8" y="10"/>
                  </a:moveTo>
                  <a:lnTo>
                    <a:pt x="8" y="10"/>
                  </a:lnTo>
                  <a:lnTo>
                    <a:pt x="12" y="8"/>
                  </a:lnTo>
                  <a:lnTo>
                    <a:pt x="14" y="8"/>
                  </a:lnTo>
                  <a:lnTo>
                    <a:pt x="16" y="4"/>
                  </a:lnTo>
                  <a:lnTo>
                    <a:pt x="16" y="4"/>
                  </a:lnTo>
                  <a:lnTo>
                    <a:pt x="16" y="2"/>
                  </a:lnTo>
                  <a:lnTo>
                    <a:pt x="14" y="0"/>
                  </a:lnTo>
                  <a:lnTo>
                    <a:pt x="8" y="0"/>
                  </a:lnTo>
                  <a:lnTo>
                    <a:pt x="8" y="0"/>
                  </a:lnTo>
                  <a:lnTo>
                    <a:pt x="2" y="0"/>
                  </a:lnTo>
                  <a:lnTo>
                    <a:pt x="0" y="2"/>
                  </a:lnTo>
                  <a:lnTo>
                    <a:pt x="0" y="6"/>
                  </a:lnTo>
                  <a:lnTo>
                    <a:pt x="0" y="6"/>
                  </a:lnTo>
                  <a:lnTo>
                    <a:pt x="0" y="8"/>
                  </a:lnTo>
                  <a:lnTo>
                    <a:pt x="2" y="10"/>
                  </a:lnTo>
                  <a:lnTo>
                    <a:pt x="8" y="10"/>
                  </a:lnTo>
                  <a:lnTo>
                    <a:pt x="8"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4" name="Freeform 117"/>
            <p:cNvSpPr>
              <a:spLocks/>
            </p:cNvSpPr>
            <p:nvPr/>
          </p:nvSpPr>
          <p:spPr bwMode="auto">
            <a:xfrm>
              <a:off x="8108950" y="996950"/>
              <a:ext cx="25400" cy="22225"/>
            </a:xfrm>
            <a:custGeom>
              <a:avLst/>
              <a:gdLst/>
              <a:ahLst/>
              <a:cxnLst>
                <a:cxn ang="0">
                  <a:pos x="14" y="6"/>
                </a:cxn>
                <a:cxn ang="0">
                  <a:pos x="14" y="6"/>
                </a:cxn>
                <a:cxn ang="0">
                  <a:pos x="16" y="4"/>
                </a:cxn>
                <a:cxn ang="0">
                  <a:pos x="16" y="2"/>
                </a:cxn>
                <a:cxn ang="0">
                  <a:pos x="16" y="2"/>
                </a:cxn>
                <a:cxn ang="0">
                  <a:pos x="14" y="0"/>
                </a:cxn>
                <a:cxn ang="0">
                  <a:pos x="14" y="0"/>
                </a:cxn>
                <a:cxn ang="0">
                  <a:pos x="8" y="0"/>
                </a:cxn>
                <a:cxn ang="0">
                  <a:pos x="2" y="2"/>
                </a:cxn>
                <a:cxn ang="0">
                  <a:pos x="2" y="2"/>
                </a:cxn>
                <a:cxn ang="0">
                  <a:pos x="0" y="4"/>
                </a:cxn>
                <a:cxn ang="0">
                  <a:pos x="0" y="8"/>
                </a:cxn>
                <a:cxn ang="0">
                  <a:pos x="0" y="10"/>
                </a:cxn>
                <a:cxn ang="0">
                  <a:pos x="2" y="14"/>
                </a:cxn>
                <a:cxn ang="0">
                  <a:pos x="2" y="14"/>
                </a:cxn>
                <a:cxn ang="0">
                  <a:pos x="6" y="8"/>
                </a:cxn>
                <a:cxn ang="0">
                  <a:pos x="10" y="6"/>
                </a:cxn>
                <a:cxn ang="0">
                  <a:pos x="14" y="6"/>
                </a:cxn>
                <a:cxn ang="0">
                  <a:pos x="14" y="6"/>
                </a:cxn>
              </a:cxnLst>
              <a:rect l="0" t="0" r="r" b="b"/>
              <a:pathLst>
                <a:path w="16" h="14">
                  <a:moveTo>
                    <a:pt x="14" y="6"/>
                  </a:moveTo>
                  <a:lnTo>
                    <a:pt x="14" y="6"/>
                  </a:lnTo>
                  <a:lnTo>
                    <a:pt x="16" y="4"/>
                  </a:lnTo>
                  <a:lnTo>
                    <a:pt x="16" y="2"/>
                  </a:lnTo>
                  <a:lnTo>
                    <a:pt x="16" y="2"/>
                  </a:lnTo>
                  <a:lnTo>
                    <a:pt x="14" y="0"/>
                  </a:lnTo>
                  <a:lnTo>
                    <a:pt x="14" y="0"/>
                  </a:lnTo>
                  <a:lnTo>
                    <a:pt x="8" y="0"/>
                  </a:lnTo>
                  <a:lnTo>
                    <a:pt x="2" y="2"/>
                  </a:lnTo>
                  <a:lnTo>
                    <a:pt x="2" y="2"/>
                  </a:lnTo>
                  <a:lnTo>
                    <a:pt x="0" y="4"/>
                  </a:lnTo>
                  <a:lnTo>
                    <a:pt x="0" y="8"/>
                  </a:lnTo>
                  <a:lnTo>
                    <a:pt x="0" y="10"/>
                  </a:lnTo>
                  <a:lnTo>
                    <a:pt x="2" y="14"/>
                  </a:lnTo>
                  <a:lnTo>
                    <a:pt x="2" y="14"/>
                  </a:lnTo>
                  <a:lnTo>
                    <a:pt x="6" y="8"/>
                  </a:lnTo>
                  <a:lnTo>
                    <a:pt x="10" y="6"/>
                  </a:lnTo>
                  <a:lnTo>
                    <a:pt x="14" y="6"/>
                  </a:lnTo>
                  <a:lnTo>
                    <a:pt x="14"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5" name="Freeform 118"/>
            <p:cNvSpPr>
              <a:spLocks/>
            </p:cNvSpPr>
            <p:nvPr/>
          </p:nvSpPr>
          <p:spPr bwMode="auto">
            <a:xfrm>
              <a:off x="8229600" y="320675"/>
              <a:ext cx="1588" cy="1588"/>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6" name="Freeform 119"/>
            <p:cNvSpPr>
              <a:spLocks/>
            </p:cNvSpPr>
            <p:nvPr/>
          </p:nvSpPr>
          <p:spPr bwMode="auto">
            <a:xfrm>
              <a:off x="8229600" y="307975"/>
              <a:ext cx="31750" cy="15875"/>
            </a:xfrm>
            <a:custGeom>
              <a:avLst/>
              <a:gdLst/>
              <a:ahLst/>
              <a:cxnLst>
                <a:cxn ang="0">
                  <a:pos x="18" y="8"/>
                </a:cxn>
                <a:cxn ang="0">
                  <a:pos x="18" y="8"/>
                </a:cxn>
                <a:cxn ang="0">
                  <a:pos x="20" y="4"/>
                </a:cxn>
                <a:cxn ang="0">
                  <a:pos x="20" y="4"/>
                </a:cxn>
                <a:cxn ang="0">
                  <a:pos x="18" y="2"/>
                </a:cxn>
                <a:cxn ang="0">
                  <a:pos x="16" y="2"/>
                </a:cxn>
                <a:cxn ang="0">
                  <a:pos x="16" y="2"/>
                </a:cxn>
                <a:cxn ang="0">
                  <a:pos x="12" y="0"/>
                </a:cxn>
                <a:cxn ang="0">
                  <a:pos x="8" y="2"/>
                </a:cxn>
                <a:cxn ang="0">
                  <a:pos x="0" y="8"/>
                </a:cxn>
                <a:cxn ang="0">
                  <a:pos x="0" y="8"/>
                </a:cxn>
                <a:cxn ang="0">
                  <a:pos x="4" y="10"/>
                </a:cxn>
                <a:cxn ang="0">
                  <a:pos x="8" y="10"/>
                </a:cxn>
                <a:cxn ang="0">
                  <a:pos x="14" y="8"/>
                </a:cxn>
                <a:cxn ang="0">
                  <a:pos x="18" y="8"/>
                </a:cxn>
                <a:cxn ang="0">
                  <a:pos x="18" y="8"/>
                </a:cxn>
              </a:cxnLst>
              <a:rect l="0" t="0" r="r" b="b"/>
              <a:pathLst>
                <a:path w="20" h="10">
                  <a:moveTo>
                    <a:pt x="18" y="8"/>
                  </a:moveTo>
                  <a:lnTo>
                    <a:pt x="18" y="8"/>
                  </a:lnTo>
                  <a:lnTo>
                    <a:pt x="20" y="4"/>
                  </a:lnTo>
                  <a:lnTo>
                    <a:pt x="20" y="4"/>
                  </a:lnTo>
                  <a:lnTo>
                    <a:pt x="18" y="2"/>
                  </a:lnTo>
                  <a:lnTo>
                    <a:pt x="16" y="2"/>
                  </a:lnTo>
                  <a:lnTo>
                    <a:pt x="16" y="2"/>
                  </a:lnTo>
                  <a:lnTo>
                    <a:pt x="12" y="0"/>
                  </a:lnTo>
                  <a:lnTo>
                    <a:pt x="8" y="2"/>
                  </a:lnTo>
                  <a:lnTo>
                    <a:pt x="0" y="8"/>
                  </a:lnTo>
                  <a:lnTo>
                    <a:pt x="0" y="8"/>
                  </a:lnTo>
                  <a:lnTo>
                    <a:pt x="4" y="10"/>
                  </a:lnTo>
                  <a:lnTo>
                    <a:pt x="8" y="10"/>
                  </a:lnTo>
                  <a:lnTo>
                    <a:pt x="14" y="8"/>
                  </a:lnTo>
                  <a:lnTo>
                    <a:pt x="18" y="8"/>
                  </a:lnTo>
                  <a:lnTo>
                    <a:pt x="18"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7" name="Freeform 120"/>
            <p:cNvSpPr>
              <a:spLocks/>
            </p:cNvSpPr>
            <p:nvPr/>
          </p:nvSpPr>
          <p:spPr bwMode="auto">
            <a:xfrm>
              <a:off x="4552950" y="600075"/>
              <a:ext cx="25400" cy="19050"/>
            </a:xfrm>
            <a:custGeom>
              <a:avLst/>
              <a:gdLst/>
              <a:ahLst/>
              <a:cxnLst>
                <a:cxn ang="0">
                  <a:pos x="0" y="12"/>
                </a:cxn>
                <a:cxn ang="0">
                  <a:pos x="0" y="12"/>
                </a:cxn>
                <a:cxn ang="0">
                  <a:pos x="6" y="12"/>
                </a:cxn>
                <a:cxn ang="0">
                  <a:pos x="10" y="12"/>
                </a:cxn>
                <a:cxn ang="0">
                  <a:pos x="16" y="6"/>
                </a:cxn>
                <a:cxn ang="0">
                  <a:pos x="16" y="6"/>
                </a:cxn>
                <a:cxn ang="0">
                  <a:pos x="14" y="0"/>
                </a:cxn>
                <a:cxn ang="0">
                  <a:pos x="14" y="0"/>
                </a:cxn>
                <a:cxn ang="0">
                  <a:pos x="10" y="4"/>
                </a:cxn>
                <a:cxn ang="0">
                  <a:pos x="6" y="4"/>
                </a:cxn>
                <a:cxn ang="0">
                  <a:pos x="2" y="8"/>
                </a:cxn>
                <a:cxn ang="0">
                  <a:pos x="0" y="12"/>
                </a:cxn>
                <a:cxn ang="0">
                  <a:pos x="0" y="12"/>
                </a:cxn>
              </a:cxnLst>
              <a:rect l="0" t="0" r="r" b="b"/>
              <a:pathLst>
                <a:path w="16" h="12">
                  <a:moveTo>
                    <a:pt x="0" y="12"/>
                  </a:moveTo>
                  <a:lnTo>
                    <a:pt x="0" y="12"/>
                  </a:lnTo>
                  <a:lnTo>
                    <a:pt x="6" y="12"/>
                  </a:lnTo>
                  <a:lnTo>
                    <a:pt x="10" y="12"/>
                  </a:lnTo>
                  <a:lnTo>
                    <a:pt x="16" y="6"/>
                  </a:lnTo>
                  <a:lnTo>
                    <a:pt x="16" y="6"/>
                  </a:lnTo>
                  <a:lnTo>
                    <a:pt x="14" y="0"/>
                  </a:lnTo>
                  <a:lnTo>
                    <a:pt x="14" y="0"/>
                  </a:lnTo>
                  <a:lnTo>
                    <a:pt x="10" y="4"/>
                  </a:lnTo>
                  <a:lnTo>
                    <a:pt x="6" y="4"/>
                  </a:lnTo>
                  <a:lnTo>
                    <a:pt x="2" y="8"/>
                  </a:lnTo>
                  <a:lnTo>
                    <a:pt x="0" y="12"/>
                  </a:lnTo>
                  <a:lnTo>
                    <a:pt x="0" y="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8" name="Freeform 121"/>
            <p:cNvSpPr>
              <a:spLocks/>
            </p:cNvSpPr>
            <p:nvPr/>
          </p:nvSpPr>
          <p:spPr bwMode="auto">
            <a:xfrm>
              <a:off x="8054975" y="1606550"/>
              <a:ext cx="28575" cy="9525"/>
            </a:xfrm>
            <a:custGeom>
              <a:avLst/>
              <a:gdLst/>
              <a:ahLst/>
              <a:cxnLst>
                <a:cxn ang="0">
                  <a:pos x="0" y="6"/>
                </a:cxn>
                <a:cxn ang="0">
                  <a:pos x="0" y="6"/>
                </a:cxn>
                <a:cxn ang="0">
                  <a:pos x="10" y="6"/>
                </a:cxn>
                <a:cxn ang="0">
                  <a:pos x="18" y="6"/>
                </a:cxn>
                <a:cxn ang="0">
                  <a:pos x="18" y="6"/>
                </a:cxn>
                <a:cxn ang="0">
                  <a:pos x="12" y="2"/>
                </a:cxn>
                <a:cxn ang="0">
                  <a:pos x="8" y="0"/>
                </a:cxn>
                <a:cxn ang="0">
                  <a:pos x="4" y="2"/>
                </a:cxn>
                <a:cxn ang="0">
                  <a:pos x="0" y="6"/>
                </a:cxn>
                <a:cxn ang="0">
                  <a:pos x="0" y="6"/>
                </a:cxn>
              </a:cxnLst>
              <a:rect l="0" t="0" r="r" b="b"/>
              <a:pathLst>
                <a:path w="18" h="6">
                  <a:moveTo>
                    <a:pt x="0" y="6"/>
                  </a:moveTo>
                  <a:lnTo>
                    <a:pt x="0" y="6"/>
                  </a:lnTo>
                  <a:lnTo>
                    <a:pt x="10" y="6"/>
                  </a:lnTo>
                  <a:lnTo>
                    <a:pt x="18" y="6"/>
                  </a:lnTo>
                  <a:lnTo>
                    <a:pt x="18" y="6"/>
                  </a:lnTo>
                  <a:lnTo>
                    <a:pt x="12" y="2"/>
                  </a:lnTo>
                  <a:lnTo>
                    <a:pt x="8" y="0"/>
                  </a:lnTo>
                  <a:lnTo>
                    <a:pt x="4" y="2"/>
                  </a:lnTo>
                  <a:lnTo>
                    <a:pt x="0" y="6"/>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9" name="Freeform 122"/>
            <p:cNvSpPr>
              <a:spLocks/>
            </p:cNvSpPr>
            <p:nvPr/>
          </p:nvSpPr>
          <p:spPr bwMode="auto">
            <a:xfrm>
              <a:off x="8207375" y="339725"/>
              <a:ext cx="34925" cy="12700"/>
            </a:xfrm>
            <a:custGeom>
              <a:avLst/>
              <a:gdLst/>
              <a:ahLst/>
              <a:cxnLst>
                <a:cxn ang="0">
                  <a:pos x="0" y="6"/>
                </a:cxn>
                <a:cxn ang="0">
                  <a:pos x="0" y="6"/>
                </a:cxn>
                <a:cxn ang="0">
                  <a:pos x="22" y="8"/>
                </a:cxn>
                <a:cxn ang="0">
                  <a:pos x="22" y="8"/>
                </a:cxn>
                <a:cxn ang="0">
                  <a:pos x="18" y="4"/>
                </a:cxn>
                <a:cxn ang="0">
                  <a:pos x="12" y="0"/>
                </a:cxn>
                <a:cxn ang="0">
                  <a:pos x="6" y="2"/>
                </a:cxn>
                <a:cxn ang="0">
                  <a:pos x="0" y="6"/>
                </a:cxn>
                <a:cxn ang="0">
                  <a:pos x="0" y="6"/>
                </a:cxn>
              </a:cxnLst>
              <a:rect l="0" t="0" r="r" b="b"/>
              <a:pathLst>
                <a:path w="22" h="8">
                  <a:moveTo>
                    <a:pt x="0" y="6"/>
                  </a:moveTo>
                  <a:lnTo>
                    <a:pt x="0" y="6"/>
                  </a:lnTo>
                  <a:lnTo>
                    <a:pt x="22" y="8"/>
                  </a:lnTo>
                  <a:lnTo>
                    <a:pt x="22" y="8"/>
                  </a:lnTo>
                  <a:lnTo>
                    <a:pt x="18" y="4"/>
                  </a:lnTo>
                  <a:lnTo>
                    <a:pt x="12" y="0"/>
                  </a:lnTo>
                  <a:lnTo>
                    <a:pt x="6" y="2"/>
                  </a:lnTo>
                  <a:lnTo>
                    <a:pt x="0" y="6"/>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0" name="Freeform 123"/>
            <p:cNvSpPr>
              <a:spLocks/>
            </p:cNvSpPr>
            <p:nvPr/>
          </p:nvSpPr>
          <p:spPr bwMode="auto">
            <a:xfrm>
              <a:off x="5067300" y="260350"/>
              <a:ext cx="44450" cy="22225"/>
            </a:xfrm>
            <a:custGeom>
              <a:avLst/>
              <a:gdLst/>
              <a:ahLst/>
              <a:cxnLst>
                <a:cxn ang="0">
                  <a:pos x="20" y="10"/>
                </a:cxn>
                <a:cxn ang="0">
                  <a:pos x="20" y="10"/>
                </a:cxn>
                <a:cxn ang="0">
                  <a:pos x="22" y="8"/>
                </a:cxn>
                <a:cxn ang="0">
                  <a:pos x="24" y="8"/>
                </a:cxn>
                <a:cxn ang="0">
                  <a:pos x="24" y="6"/>
                </a:cxn>
                <a:cxn ang="0">
                  <a:pos x="24" y="6"/>
                </a:cxn>
                <a:cxn ang="0">
                  <a:pos x="22" y="6"/>
                </a:cxn>
                <a:cxn ang="0">
                  <a:pos x="18" y="6"/>
                </a:cxn>
                <a:cxn ang="0">
                  <a:pos x="14" y="6"/>
                </a:cxn>
                <a:cxn ang="0">
                  <a:pos x="12" y="4"/>
                </a:cxn>
                <a:cxn ang="0">
                  <a:pos x="12" y="4"/>
                </a:cxn>
                <a:cxn ang="0">
                  <a:pos x="20" y="4"/>
                </a:cxn>
                <a:cxn ang="0">
                  <a:pos x="24" y="4"/>
                </a:cxn>
                <a:cxn ang="0">
                  <a:pos x="28" y="2"/>
                </a:cxn>
                <a:cxn ang="0">
                  <a:pos x="28" y="2"/>
                </a:cxn>
                <a:cxn ang="0">
                  <a:pos x="20" y="0"/>
                </a:cxn>
                <a:cxn ang="0">
                  <a:pos x="12" y="2"/>
                </a:cxn>
                <a:cxn ang="0">
                  <a:pos x="12" y="2"/>
                </a:cxn>
                <a:cxn ang="0">
                  <a:pos x="8" y="2"/>
                </a:cxn>
                <a:cxn ang="0">
                  <a:pos x="8" y="4"/>
                </a:cxn>
                <a:cxn ang="0">
                  <a:pos x="8" y="6"/>
                </a:cxn>
                <a:cxn ang="0">
                  <a:pos x="8" y="8"/>
                </a:cxn>
                <a:cxn ang="0">
                  <a:pos x="8" y="8"/>
                </a:cxn>
                <a:cxn ang="0">
                  <a:pos x="2" y="8"/>
                </a:cxn>
                <a:cxn ang="0">
                  <a:pos x="0" y="8"/>
                </a:cxn>
                <a:cxn ang="0">
                  <a:pos x="0" y="12"/>
                </a:cxn>
                <a:cxn ang="0">
                  <a:pos x="0" y="12"/>
                </a:cxn>
                <a:cxn ang="0">
                  <a:pos x="2" y="14"/>
                </a:cxn>
                <a:cxn ang="0">
                  <a:pos x="8" y="14"/>
                </a:cxn>
                <a:cxn ang="0">
                  <a:pos x="16" y="14"/>
                </a:cxn>
                <a:cxn ang="0">
                  <a:pos x="20" y="10"/>
                </a:cxn>
                <a:cxn ang="0">
                  <a:pos x="20" y="10"/>
                </a:cxn>
              </a:cxnLst>
              <a:rect l="0" t="0" r="r" b="b"/>
              <a:pathLst>
                <a:path w="28" h="14">
                  <a:moveTo>
                    <a:pt x="20" y="10"/>
                  </a:moveTo>
                  <a:lnTo>
                    <a:pt x="20" y="10"/>
                  </a:lnTo>
                  <a:lnTo>
                    <a:pt x="22" y="8"/>
                  </a:lnTo>
                  <a:lnTo>
                    <a:pt x="24" y="8"/>
                  </a:lnTo>
                  <a:lnTo>
                    <a:pt x="24" y="6"/>
                  </a:lnTo>
                  <a:lnTo>
                    <a:pt x="24" y="6"/>
                  </a:lnTo>
                  <a:lnTo>
                    <a:pt x="22" y="6"/>
                  </a:lnTo>
                  <a:lnTo>
                    <a:pt x="18" y="6"/>
                  </a:lnTo>
                  <a:lnTo>
                    <a:pt x="14" y="6"/>
                  </a:lnTo>
                  <a:lnTo>
                    <a:pt x="12" y="4"/>
                  </a:lnTo>
                  <a:lnTo>
                    <a:pt x="12" y="4"/>
                  </a:lnTo>
                  <a:lnTo>
                    <a:pt x="20" y="4"/>
                  </a:lnTo>
                  <a:lnTo>
                    <a:pt x="24" y="4"/>
                  </a:lnTo>
                  <a:lnTo>
                    <a:pt x="28" y="2"/>
                  </a:lnTo>
                  <a:lnTo>
                    <a:pt x="28" y="2"/>
                  </a:lnTo>
                  <a:lnTo>
                    <a:pt x="20" y="0"/>
                  </a:lnTo>
                  <a:lnTo>
                    <a:pt x="12" y="2"/>
                  </a:lnTo>
                  <a:lnTo>
                    <a:pt x="12" y="2"/>
                  </a:lnTo>
                  <a:lnTo>
                    <a:pt x="8" y="2"/>
                  </a:lnTo>
                  <a:lnTo>
                    <a:pt x="8" y="4"/>
                  </a:lnTo>
                  <a:lnTo>
                    <a:pt x="8" y="6"/>
                  </a:lnTo>
                  <a:lnTo>
                    <a:pt x="8" y="8"/>
                  </a:lnTo>
                  <a:lnTo>
                    <a:pt x="8" y="8"/>
                  </a:lnTo>
                  <a:lnTo>
                    <a:pt x="2" y="8"/>
                  </a:lnTo>
                  <a:lnTo>
                    <a:pt x="0" y="8"/>
                  </a:lnTo>
                  <a:lnTo>
                    <a:pt x="0" y="12"/>
                  </a:lnTo>
                  <a:lnTo>
                    <a:pt x="0" y="12"/>
                  </a:lnTo>
                  <a:lnTo>
                    <a:pt x="2" y="14"/>
                  </a:lnTo>
                  <a:lnTo>
                    <a:pt x="8" y="14"/>
                  </a:lnTo>
                  <a:lnTo>
                    <a:pt x="16" y="14"/>
                  </a:lnTo>
                  <a:lnTo>
                    <a:pt x="20" y="10"/>
                  </a:lnTo>
                  <a:lnTo>
                    <a:pt x="20"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1" name="Freeform 124"/>
            <p:cNvSpPr>
              <a:spLocks/>
            </p:cNvSpPr>
            <p:nvPr/>
          </p:nvSpPr>
          <p:spPr bwMode="auto">
            <a:xfrm>
              <a:off x="8007350" y="1352550"/>
              <a:ext cx="15875" cy="38100"/>
            </a:xfrm>
            <a:custGeom>
              <a:avLst/>
              <a:gdLst/>
              <a:ahLst/>
              <a:cxnLst>
                <a:cxn ang="0">
                  <a:pos x="6" y="24"/>
                </a:cxn>
                <a:cxn ang="0">
                  <a:pos x="6" y="24"/>
                </a:cxn>
                <a:cxn ang="0">
                  <a:pos x="6" y="14"/>
                </a:cxn>
                <a:cxn ang="0">
                  <a:pos x="6" y="14"/>
                </a:cxn>
                <a:cxn ang="0">
                  <a:pos x="10" y="12"/>
                </a:cxn>
                <a:cxn ang="0">
                  <a:pos x="10" y="8"/>
                </a:cxn>
                <a:cxn ang="0">
                  <a:pos x="6" y="2"/>
                </a:cxn>
                <a:cxn ang="0">
                  <a:pos x="6" y="2"/>
                </a:cxn>
                <a:cxn ang="0">
                  <a:pos x="4" y="0"/>
                </a:cxn>
                <a:cxn ang="0">
                  <a:pos x="2" y="2"/>
                </a:cxn>
                <a:cxn ang="0">
                  <a:pos x="2" y="2"/>
                </a:cxn>
                <a:cxn ang="0">
                  <a:pos x="2" y="4"/>
                </a:cxn>
                <a:cxn ang="0">
                  <a:pos x="2" y="6"/>
                </a:cxn>
                <a:cxn ang="0">
                  <a:pos x="4" y="10"/>
                </a:cxn>
                <a:cxn ang="0">
                  <a:pos x="4" y="10"/>
                </a:cxn>
                <a:cxn ang="0">
                  <a:pos x="4" y="12"/>
                </a:cxn>
                <a:cxn ang="0">
                  <a:pos x="4" y="12"/>
                </a:cxn>
                <a:cxn ang="0">
                  <a:pos x="0" y="16"/>
                </a:cxn>
                <a:cxn ang="0">
                  <a:pos x="2" y="18"/>
                </a:cxn>
                <a:cxn ang="0">
                  <a:pos x="4" y="20"/>
                </a:cxn>
                <a:cxn ang="0">
                  <a:pos x="6" y="24"/>
                </a:cxn>
                <a:cxn ang="0">
                  <a:pos x="6" y="24"/>
                </a:cxn>
              </a:cxnLst>
              <a:rect l="0" t="0" r="r" b="b"/>
              <a:pathLst>
                <a:path w="10" h="24">
                  <a:moveTo>
                    <a:pt x="6" y="24"/>
                  </a:moveTo>
                  <a:lnTo>
                    <a:pt x="6" y="24"/>
                  </a:lnTo>
                  <a:lnTo>
                    <a:pt x="6" y="14"/>
                  </a:lnTo>
                  <a:lnTo>
                    <a:pt x="6" y="14"/>
                  </a:lnTo>
                  <a:lnTo>
                    <a:pt x="10" y="12"/>
                  </a:lnTo>
                  <a:lnTo>
                    <a:pt x="10" y="8"/>
                  </a:lnTo>
                  <a:lnTo>
                    <a:pt x="6" y="2"/>
                  </a:lnTo>
                  <a:lnTo>
                    <a:pt x="6" y="2"/>
                  </a:lnTo>
                  <a:lnTo>
                    <a:pt x="4" y="0"/>
                  </a:lnTo>
                  <a:lnTo>
                    <a:pt x="2" y="2"/>
                  </a:lnTo>
                  <a:lnTo>
                    <a:pt x="2" y="2"/>
                  </a:lnTo>
                  <a:lnTo>
                    <a:pt x="2" y="4"/>
                  </a:lnTo>
                  <a:lnTo>
                    <a:pt x="2" y="6"/>
                  </a:lnTo>
                  <a:lnTo>
                    <a:pt x="4" y="10"/>
                  </a:lnTo>
                  <a:lnTo>
                    <a:pt x="4" y="10"/>
                  </a:lnTo>
                  <a:lnTo>
                    <a:pt x="4" y="12"/>
                  </a:lnTo>
                  <a:lnTo>
                    <a:pt x="4" y="12"/>
                  </a:lnTo>
                  <a:lnTo>
                    <a:pt x="0" y="16"/>
                  </a:lnTo>
                  <a:lnTo>
                    <a:pt x="2" y="18"/>
                  </a:lnTo>
                  <a:lnTo>
                    <a:pt x="4" y="20"/>
                  </a:lnTo>
                  <a:lnTo>
                    <a:pt x="6" y="24"/>
                  </a:lnTo>
                  <a:lnTo>
                    <a:pt x="6" y="2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2" name="Freeform 125"/>
            <p:cNvSpPr>
              <a:spLocks/>
            </p:cNvSpPr>
            <p:nvPr/>
          </p:nvSpPr>
          <p:spPr bwMode="auto">
            <a:xfrm>
              <a:off x="5016500" y="292100"/>
              <a:ext cx="142875" cy="41275"/>
            </a:xfrm>
            <a:custGeom>
              <a:avLst/>
              <a:gdLst/>
              <a:ahLst/>
              <a:cxnLst>
                <a:cxn ang="0">
                  <a:pos x="4" y="10"/>
                </a:cxn>
                <a:cxn ang="0">
                  <a:pos x="4" y="10"/>
                </a:cxn>
                <a:cxn ang="0">
                  <a:pos x="0" y="12"/>
                </a:cxn>
                <a:cxn ang="0">
                  <a:pos x="0" y="14"/>
                </a:cxn>
                <a:cxn ang="0">
                  <a:pos x="0" y="16"/>
                </a:cxn>
                <a:cxn ang="0">
                  <a:pos x="0" y="16"/>
                </a:cxn>
                <a:cxn ang="0">
                  <a:pos x="0" y="18"/>
                </a:cxn>
                <a:cxn ang="0">
                  <a:pos x="2" y="18"/>
                </a:cxn>
                <a:cxn ang="0">
                  <a:pos x="6" y="18"/>
                </a:cxn>
                <a:cxn ang="0">
                  <a:pos x="6" y="18"/>
                </a:cxn>
                <a:cxn ang="0">
                  <a:pos x="16" y="18"/>
                </a:cxn>
                <a:cxn ang="0">
                  <a:pos x="16" y="18"/>
                </a:cxn>
                <a:cxn ang="0">
                  <a:pos x="20" y="16"/>
                </a:cxn>
                <a:cxn ang="0">
                  <a:pos x="24" y="16"/>
                </a:cxn>
                <a:cxn ang="0">
                  <a:pos x="30" y="18"/>
                </a:cxn>
                <a:cxn ang="0">
                  <a:pos x="30" y="18"/>
                </a:cxn>
                <a:cxn ang="0">
                  <a:pos x="30" y="20"/>
                </a:cxn>
                <a:cxn ang="0">
                  <a:pos x="30" y="20"/>
                </a:cxn>
                <a:cxn ang="0">
                  <a:pos x="28" y="20"/>
                </a:cxn>
                <a:cxn ang="0">
                  <a:pos x="24" y="22"/>
                </a:cxn>
                <a:cxn ang="0">
                  <a:pos x="24" y="22"/>
                </a:cxn>
                <a:cxn ang="0">
                  <a:pos x="28" y="24"/>
                </a:cxn>
                <a:cxn ang="0">
                  <a:pos x="34" y="26"/>
                </a:cxn>
                <a:cxn ang="0">
                  <a:pos x="44" y="24"/>
                </a:cxn>
                <a:cxn ang="0">
                  <a:pos x="44" y="24"/>
                </a:cxn>
                <a:cxn ang="0">
                  <a:pos x="62" y="20"/>
                </a:cxn>
                <a:cxn ang="0">
                  <a:pos x="70" y="18"/>
                </a:cxn>
                <a:cxn ang="0">
                  <a:pos x="80" y="18"/>
                </a:cxn>
                <a:cxn ang="0">
                  <a:pos x="80" y="18"/>
                </a:cxn>
                <a:cxn ang="0">
                  <a:pos x="86" y="18"/>
                </a:cxn>
                <a:cxn ang="0">
                  <a:pos x="90" y="14"/>
                </a:cxn>
                <a:cxn ang="0">
                  <a:pos x="90" y="14"/>
                </a:cxn>
                <a:cxn ang="0">
                  <a:pos x="90" y="10"/>
                </a:cxn>
                <a:cxn ang="0">
                  <a:pos x="88" y="10"/>
                </a:cxn>
                <a:cxn ang="0">
                  <a:pos x="88" y="10"/>
                </a:cxn>
                <a:cxn ang="0">
                  <a:pos x="80" y="10"/>
                </a:cxn>
                <a:cxn ang="0">
                  <a:pos x="74" y="10"/>
                </a:cxn>
                <a:cxn ang="0">
                  <a:pos x="68" y="6"/>
                </a:cxn>
                <a:cxn ang="0">
                  <a:pos x="62" y="0"/>
                </a:cxn>
                <a:cxn ang="0">
                  <a:pos x="62" y="0"/>
                </a:cxn>
                <a:cxn ang="0">
                  <a:pos x="60" y="2"/>
                </a:cxn>
                <a:cxn ang="0">
                  <a:pos x="60" y="2"/>
                </a:cxn>
                <a:cxn ang="0">
                  <a:pos x="58" y="2"/>
                </a:cxn>
                <a:cxn ang="0">
                  <a:pos x="56" y="4"/>
                </a:cxn>
                <a:cxn ang="0">
                  <a:pos x="58" y="8"/>
                </a:cxn>
                <a:cxn ang="0">
                  <a:pos x="62" y="10"/>
                </a:cxn>
                <a:cxn ang="0">
                  <a:pos x="62" y="12"/>
                </a:cxn>
                <a:cxn ang="0">
                  <a:pos x="62" y="14"/>
                </a:cxn>
                <a:cxn ang="0">
                  <a:pos x="62" y="14"/>
                </a:cxn>
                <a:cxn ang="0">
                  <a:pos x="48" y="12"/>
                </a:cxn>
                <a:cxn ang="0">
                  <a:pos x="36" y="8"/>
                </a:cxn>
                <a:cxn ang="0">
                  <a:pos x="36" y="8"/>
                </a:cxn>
                <a:cxn ang="0">
                  <a:pos x="34" y="6"/>
                </a:cxn>
                <a:cxn ang="0">
                  <a:pos x="30" y="6"/>
                </a:cxn>
                <a:cxn ang="0">
                  <a:pos x="24" y="6"/>
                </a:cxn>
                <a:cxn ang="0">
                  <a:pos x="24" y="6"/>
                </a:cxn>
                <a:cxn ang="0">
                  <a:pos x="20" y="4"/>
                </a:cxn>
                <a:cxn ang="0">
                  <a:pos x="14" y="4"/>
                </a:cxn>
                <a:cxn ang="0">
                  <a:pos x="14" y="4"/>
                </a:cxn>
                <a:cxn ang="0">
                  <a:pos x="8" y="6"/>
                </a:cxn>
                <a:cxn ang="0">
                  <a:pos x="6" y="8"/>
                </a:cxn>
                <a:cxn ang="0">
                  <a:pos x="4" y="10"/>
                </a:cxn>
                <a:cxn ang="0">
                  <a:pos x="4" y="10"/>
                </a:cxn>
              </a:cxnLst>
              <a:rect l="0" t="0" r="r" b="b"/>
              <a:pathLst>
                <a:path w="90" h="26">
                  <a:moveTo>
                    <a:pt x="4" y="10"/>
                  </a:moveTo>
                  <a:lnTo>
                    <a:pt x="4" y="10"/>
                  </a:lnTo>
                  <a:lnTo>
                    <a:pt x="0" y="12"/>
                  </a:lnTo>
                  <a:lnTo>
                    <a:pt x="0" y="14"/>
                  </a:lnTo>
                  <a:lnTo>
                    <a:pt x="0" y="16"/>
                  </a:lnTo>
                  <a:lnTo>
                    <a:pt x="0" y="16"/>
                  </a:lnTo>
                  <a:lnTo>
                    <a:pt x="0" y="18"/>
                  </a:lnTo>
                  <a:lnTo>
                    <a:pt x="2" y="18"/>
                  </a:lnTo>
                  <a:lnTo>
                    <a:pt x="6" y="18"/>
                  </a:lnTo>
                  <a:lnTo>
                    <a:pt x="6" y="18"/>
                  </a:lnTo>
                  <a:lnTo>
                    <a:pt x="16" y="18"/>
                  </a:lnTo>
                  <a:lnTo>
                    <a:pt x="16" y="18"/>
                  </a:lnTo>
                  <a:lnTo>
                    <a:pt x="20" y="16"/>
                  </a:lnTo>
                  <a:lnTo>
                    <a:pt x="24" y="16"/>
                  </a:lnTo>
                  <a:lnTo>
                    <a:pt x="30" y="18"/>
                  </a:lnTo>
                  <a:lnTo>
                    <a:pt x="30" y="18"/>
                  </a:lnTo>
                  <a:lnTo>
                    <a:pt x="30" y="20"/>
                  </a:lnTo>
                  <a:lnTo>
                    <a:pt x="30" y="20"/>
                  </a:lnTo>
                  <a:lnTo>
                    <a:pt x="28" y="20"/>
                  </a:lnTo>
                  <a:lnTo>
                    <a:pt x="24" y="22"/>
                  </a:lnTo>
                  <a:lnTo>
                    <a:pt x="24" y="22"/>
                  </a:lnTo>
                  <a:lnTo>
                    <a:pt x="28" y="24"/>
                  </a:lnTo>
                  <a:lnTo>
                    <a:pt x="34" y="26"/>
                  </a:lnTo>
                  <a:lnTo>
                    <a:pt x="44" y="24"/>
                  </a:lnTo>
                  <a:lnTo>
                    <a:pt x="44" y="24"/>
                  </a:lnTo>
                  <a:lnTo>
                    <a:pt x="62" y="20"/>
                  </a:lnTo>
                  <a:lnTo>
                    <a:pt x="70" y="18"/>
                  </a:lnTo>
                  <a:lnTo>
                    <a:pt x="80" y="18"/>
                  </a:lnTo>
                  <a:lnTo>
                    <a:pt x="80" y="18"/>
                  </a:lnTo>
                  <a:lnTo>
                    <a:pt x="86" y="18"/>
                  </a:lnTo>
                  <a:lnTo>
                    <a:pt x="90" y="14"/>
                  </a:lnTo>
                  <a:lnTo>
                    <a:pt x="90" y="14"/>
                  </a:lnTo>
                  <a:lnTo>
                    <a:pt x="90" y="10"/>
                  </a:lnTo>
                  <a:lnTo>
                    <a:pt x="88" y="10"/>
                  </a:lnTo>
                  <a:lnTo>
                    <a:pt x="88" y="10"/>
                  </a:lnTo>
                  <a:lnTo>
                    <a:pt x="80" y="10"/>
                  </a:lnTo>
                  <a:lnTo>
                    <a:pt x="74" y="10"/>
                  </a:lnTo>
                  <a:lnTo>
                    <a:pt x="68" y="6"/>
                  </a:lnTo>
                  <a:lnTo>
                    <a:pt x="62" y="0"/>
                  </a:lnTo>
                  <a:lnTo>
                    <a:pt x="62" y="0"/>
                  </a:lnTo>
                  <a:lnTo>
                    <a:pt x="60" y="2"/>
                  </a:lnTo>
                  <a:lnTo>
                    <a:pt x="60" y="2"/>
                  </a:lnTo>
                  <a:lnTo>
                    <a:pt x="58" y="2"/>
                  </a:lnTo>
                  <a:lnTo>
                    <a:pt x="56" y="4"/>
                  </a:lnTo>
                  <a:lnTo>
                    <a:pt x="58" y="8"/>
                  </a:lnTo>
                  <a:lnTo>
                    <a:pt x="62" y="10"/>
                  </a:lnTo>
                  <a:lnTo>
                    <a:pt x="62" y="12"/>
                  </a:lnTo>
                  <a:lnTo>
                    <a:pt x="62" y="14"/>
                  </a:lnTo>
                  <a:lnTo>
                    <a:pt x="62" y="14"/>
                  </a:lnTo>
                  <a:lnTo>
                    <a:pt x="48" y="12"/>
                  </a:lnTo>
                  <a:lnTo>
                    <a:pt x="36" y="8"/>
                  </a:lnTo>
                  <a:lnTo>
                    <a:pt x="36" y="8"/>
                  </a:lnTo>
                  <a:lnTo>
                    <a:pt x="34" y="6"/>
                  </a:lnTo>
                  <a:lnTo>
                    <a:pt x="30" y="6"/>
                  </a:lnTo>
                  <a:lnTo>
                    <a:pt x="24" y="6"/>
                  </a:lnTo>
                  <a:lnTo>
                    <a:pt x="24" y="6"/>
                  </a:lnTo>
                  <a:lnTo>
                    <a:pt x="20" y="4"/>
                  </a:lnTo>
                  <a:lnTo>
                    <a:pt x="14" y="4"/>
                  </a:lnTo>
                  <a:lnTo>
                    <a:pt x="14" y="4"/>
                  </a:lnTo>
                  <a:lnTo>
                    <a:pt x="8" y="6"/>
                  </a:lnTo>
                  <a:lnTo>
                    <a:pt x="6" y="8"/>
                  </a:lnTo>
                  <a:lnTo>
                    <a:pt x="4" y="10"/>
                  </a:lnTo>
                  <a:lnTo>
                    <a:pt x="4"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3" name="Freeform 126"/>
            <p:cNvSpPr>
              <a:spLocks/>
            </p:cNvSpPr>
            <p:nvPr/>
          </p:nvSpPr>
          <p:spPr bwMode="auto">
            <a:xfrm>
              <a:off x="7064375" y="412750"/>
              <a:ext cx="25400" cy="12700"/>
            </a:xfrm>
            <a:custGeom>
              <a:avLst/>
              <a:gdLst/>
              <a:ahLst/>
              <a:cxnLst>
                <a:cxn ang="0">
                  <a:pos x="2" y="6"/>
                </a:cxn>
                <a:cxn ang="0">
                  <a:pos x="2" y="6"/>
                </a:cxn>
                <a:cxn ang="0">
                  <a:pos x="6" y="8"/>
                </a:cxn>
                <a:cxn ang="0">
                  <a:pos x="8" y="8"/>
                </a:cxn>
                <a:cxn ang="0">
                  <a:pos x="16" y="4"/>
                </a:cxn>
                <a:cxn ang="0">
                  <a:pos x="16" y="4"/>
                </a:cxn>
                <a:cxn ang="0">
                  <a:pos x="8" y="0"/>
                </a:cxn>
                <a:cxn ang="0">
                  <a:pos x="4" y="2"/>
                </a:cxn>
                <a:cxn ang="0">
                  <a:pos x="2" y="2"/>
                </a:cxn>
                <a:cxn ang="0">
                  <a:pos x="2" y="2"/>
                </a:cxn>
                <a:cxn ang="0">
                  <a:pos x="0" y="4"/>
                </a:cxn>
                <a:cxn ang="0">
                  <a:pos x="2" y="6"/>
                </a:cxn>
                <a:cxn ang="0">
                  <a:pos x="2" y="6"/>
                </a:cxn>
              </a:cxnLst>
              <a:rect l="0" t="0" r="r" b="b"/>
              <a:pathLst>
                <a:path w="16" h="8">
                  <a:moveTo>
                    <a:pt x="2" y="6"/>
                  </a:moveTo>
                  <a:lnTo>
                    <a:pt x="2" y="6"/>
                  </a:lnTo>
                  <a:lnTo>
                    <a:pt x="6" y="8"/>
                  </a:lnTo>
                  <a:lnTo>
                    <a:pt x="8" y="8"/>
                  </a:lnTo>
                  <a:lnTo>
                    <a:pt x="16" y="4"/>
                  </a:lnTo>
                  <a:lnTo>
                    <a:pt x="16" y="4"/>
                  </a:lnTo>
                  <a:lnTo>
                    <a:pt x="8" y="0"/>
                  </a:lnTo>
                  <a:lnTo>
                    <a:pt x="4" y="2"/>
                  </a:lnTo>
                  <a:lnTo>
                    <a:pt x="2" y="2"/>
                  </a:lnTo>
                  <a:lnTo>
                    <a:pt x="2" y="2"/>
                  </a:lnTo>
                  <a:lnTo>
                    <a:pt x="0" y="4"/>
                  </a:lnTo>
                  <a:lnTo>
                    <a:pt x="2" y="6"/>
                  </a:lnTo>
                  <a:lnTo>
                    <a:pt x="2"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4" name="Freeform 127"/>
            <p:cNvSpPr>
              <a:spLocks/>
            </p:cNvSpPr>
            <p:nvPr/>
          </p:nvSpPr>
          <p:spPr bwMode="auto">
            <a:xfrm>
              <a:off x="8045450" y="1530350"/>
              <a:ext cx="9525" cy="38100"/>
            </a:xfrm>
            <a:custGeom>
              <a:avLst/>
              <a:gdLst/>
              <a:ahLst/>
              <a:cxnLst>
                <a:cxn ang="0">
                  <a:pos x="2" y="14"/>
                </a:cxn>
                <a:cxn ang="0">
                  <a:pos x="2" y="14"/>
                </a:cxn>
                <a:cxn ang="0">
                  <a:pos x="2" y="18"/>
                </a:cxn>
                <a:cxn ang="0">
                  <a:pos x="2" y="22"/>
                </a:cxn>
                <a:cxn ang="0">
                  <a:pos x="4" y="24"/>
                </a:cxn>
                <a:cxn ang="0">
                  <a:pos x="4" y="24"/>
                </a:cxn>
                <a:cxn ang="0">
                  <a:pos x="6" y="12"/>
                </a:cxn>
                <a:cxn ang="0">
                  <a:pos x="6" y="12"/>
                </a:cxn>
                <a:cxn ang="0">
                  <a:pos x="6" y="8"/>
                </a:cxn>
                <a:cxn ang="0">
                  <a:pos x="6" y="6"/>
                </a:cxn>
                <a:cxn ang="0">
                  <a:pos x="4" y="0"/>
                </a:cxn>
                <a:cxn ang="0">
                  <a:pos x="4" y="0"/>
                </a:cxn>
                <a:cxn ang="0">
                  <a:pos x="0" y="4"/>
                </a:cxn>
                <a:cxn ang="0">
                  <a:pos x="0" y="6"/>
                </a:cxn>
                <a:cxn ang="0">
                  <a:pos x="0" y="10"/>
                </a:cxn>
                <a:cxn ang="0">
                  <a:pos x="2" y="14"/>
                </a:cxn>
                <a:cxn ang="0">
                  <a:pos x="2" y="14"/>
                </a:cxn>
              </a:cxnLst>
              <a:rect l="0" t="0" r="r" b="b"/>
              <a:pathLst>
                <a:path w="6" h="24">
                  <a:moveTo>
                    <a:pt x="2" y="14"/>
                  </a:moveTo>
                  <a:lnTo>
                    <a:pt x="2" y="14"/>
                  </a:lnTo>
                  <a:lnTo>
                    <a:pt x="2" y="18"/>
                  </a:lnTo>
                  <a:lnTo>
                    <a:pt x="2" y="22"/>
                  </a:lnTo>
                  <a:lnTo>
                    <a:pt x="4" y="24"/>
                  </a:lnTo>
                  <a:lnTo>
                    <a:pt x="4" y="24"/>
                  </a:lnTo>
                  <a:lnTo>
                    <a:pt x="6" y="12"/>
                  </a:lnTo>
                  <a:lnTo>
                    <a:pt x="6" y="12"/>
                  </a:lnTo>
                  <a:lnTo>
                    <a:pt x="6" y="8"/>
                  </a:lnTo>
                  <a:lnTo>
                    <a:pt x="6" y="6"/>
                  </a:lnTo>
                  <a:lnTo>
                    <a:pt x="4" y="0"/>
                  </a:lnTo>
                  <a:lnTo>
                    <a:pt x="4" y="0"/>
                  </a:lnTo>
                  <a:lnTo>
                    <a:pt x="0" y="4"/>
                  </a:lnTo>
                  <a:lnTo>
                    <a:pt x="0" y="6"/>
                  </a:lnTo>
                  <a:lnTo>
                    <a:pt x="0" y="10"/>
                  </a:lnTo>
                  <a:lnTo>
                    <a:pt x="2" y="14"/>
                  </a:lnTo>
                  <a:lnTo>
                    <a:pt x="2"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5" name="Freeform 128"/>
            <p:cNvSpPr>
              <a:spLocks/>
            </p:cNvSpPr>
            <p:nvPr/>
          </p:nvSpPr>
          <p:spPr bwMode="auto">
            <a:xfrm>
              <a:off x="5429250" y="520700"/>
              <a:ext cx="19050" cy="12700"/>
            </a:xfrm>
            <a:custGeom>
              <a:avLst/>
              <a:gdLst/>
              <a:ahLst/>
              <a:cxnLst>
                <a:cxn ang="0">
                  <a:pos x="8" y="0"/>
                </a:cxn>
                <a:cxn ang="0">
                  <a:pos x="8" y="0"/>
                </a:cxn>
                <a:cxn ang="0">
                  <a:pos x="4" y="2"/>
                </a:cxn>
                <a:cxn ang="0">
                  <a:pos x="2" y="4"/>
                </a:cxn>
                <a:cxn ang="0">
                  <a:pos x="0" y="6"/>
                </a:cxn>
                <a:cxn ang="0">
                  <a:pos x="0" y="6"/>
                </a:cxn>
                <a:cxn ang="0">
                  <a:pos x="2" y="8"/>
                </a:cxn>
                <a:cxn ang="0">
                  <a:pos x="4" y="8"/>
                </a:cxn>
                <a:cxn ang="0">
                  <a:pos x="4" y="8"/>
                </a:cxn>
                <a:cxn ang="0">
                  <a:pos x="8" y="6"/>
                </a:cxn>
                <a:cxn ang="0">
                  <a:pos x="12" y="2"/>
                </a:cxn>
                <a:cxn ang="0">
                  <a:pos x="12" y="2"/>
                </a:cxn>
                <a:cxn ang="0">
                  <a:pos x="10" y="2"/>
                </a:cxn>
                <a:cxn ang="0">
                  <a:pos x="8" y="0"/>
                </a:cxn>
                <a:cxn ang="0">
                  <a:pos x="8" y="0"/>
                </a:cxn>
              </a:cxnLst>
              <a:rect l="0" t="0" r="r" b="b"/>
              <a:pathLst>
                <a:path w="12" h="8">
                  <a:moveTo>
                    <a:pt x="8" y="0"/>
                  </a:moveTo>
                  <a:lnTo>
                    <a:pt x="8" y="0"/>
                  </a:lnTo>
                  <a:lnTo>
                    <a:pt x="4" y="2"/>
                  </a:lnTo>
                  <a:lnTo>
                    <a:pt x="2" y="4"/>
                  </a:lnTo>
                  <a:lnTo>
                    <a:pt x="0" y="6"/>
                  </a:lnTo>
                  <a:lnTo>
                    <a:pt x="0" y="6"/>
                  </a:lnTo>
                  <a:lnTo>
                    <a:pt x="2" y="8"/>
                  </a:lnTo>
                  <a:lnTo>
                    <a:pt x="4" y="8"/>
                  </a:lnTo>
                  <a:lnTo>
                    <a:pt x="4" y="8"/>
                  </a:lnTo>
                  <a:lnTo>
                    <a:pt x="8" y="6"/>
                  </a:lnTo>
                  <a:lnTo>
                    <a:pt x="12" y="2"/>
                  </a:lnTo>
                  <a:lnTo>
                    <a:pt x="12" y="2"/>
                  </a:lnTo>
                  <a:lnTo>
                    <a:pt x="10" y="2"/>
                  </a:lnTo>
                  <a:lnTo>
                    <a:pt x="8" y="0"/>
                  </a:lnTo>
                  <a:lnTo>
                    <a:pt x="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6" name="Freeform 129"/>
            <p:cNvSpPr>
              <a:spLocks/>
            </p:cNvSpPr>
            <p:nvPr/>
          </p:nvSpPr>
          <p:spPr bwMode="auto">
            <a:xfrm>
              <a:off x="6870700" y="977900"/>
              <a:ext cx="19050" cy="9525"/>
            </a:xfrm>
            <a:custGeom>
              <a:avLst/>
              <a:gdLst/>
              <a:ahLst/>
              <a:cxnLst>
                <a:cxn ang="0">
                  <a:pos x="12" y="0"/>
                </a:cxn>
                <a:cxn ang="0">
                  <a:pos x="12" y="0"/>
                </a:cxn>
                <a:cxn ang="0">
                  <a:pos x="4" y="0"/>
                </a:cxn>
                <a:cxn ang="0">
                  <a:pos x="0" y="4"/>
                </a:cxn>
                <a:cxn ang="0">
                  <a:pos x="0" y="4"/>
                </a:cxn>
                <a:cxn ang="0">
                  <a:pos x="0" y="6"/>
                </a:cxn>
                <a:cxn ang="0">
                  <a:pos x="0" y="6"/>
                </a:cxn>
                <a:cxn ang="0">
                  <a:pos x="4" y="6"/>
                </a:cxn>
                <a:cxn ang="0">
                  <a:pos x="6" y="6"/>
                </a:cxn>
                <a:cxn ang="0">
                  <a:pos x="12" y="0"/>
                </a:cxn>
                <a:cxn ang="0">
                  <a:pos x="12" y="0"/>
                </a:cxn>
              </a:cxnLst>
              <a:rect l="0" t="0" r="r" b="b"/>
              <a:pathLst>
                <a:path w="12" h="6">
                  <a:moveTo>
                    <a:pt x="12" y="0"/>
                  </a:moveTo>
                  <a:lnTo>
                    <a:pt x="12" y="0"/>
                  </a:lnTo>
                  <a:lnTo>
                    <a:pt x="4" y="0"/>
                  </a:lnTo>
                  <a:lnTo>
                    <a:pt x="0" y="4"/>
                  </a:lnTo>
                  <a:lnTo>
                    <a:pt x="0" y="4"/>
                  </a:lnTo>
                  <a:lnTo>
                    <a:pt x="0" y="6"/>
                  </a:lnTo>
                  <a:lnTo>
                    <a:pt x="0" y="6"/>
                  </a:lnTo>
                  <a:lnTo>
                    <a:pt x="4" y="6"/>
                  </a:lnTo>
                  <a:lnTo>
                    <a:pt x="6" y="6"/>
                  </a:lnTo>
                  <a:lnTo>
                    <a:pt x="12" y="0"/>
                  </a:lnTo>
                  <a:lnTo>
                    <a:pt x="1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7" name="Freeform 130"/>
            <p:cNvSpPr>
              <a:spLocks/>
            </p:cNvSpPr>
            <p:nvPr/>
          </p:nvSpPr>
          <p:spPr bwMode="auto">
            <a:xfrm>
              <a:off x="5499100" y="1254125"/>
              <a:ext cx="22225" cy="12700"/>
            </a:xfrm>
            <a:custGeom>
              <a:avLst/>
              <a:gdLst/>
              <a:ahLst/>
              <a:cxnLst>
                <a:cxn ang="0">
                  <a:pos x="2" y="0"/>
                </a:cxn>
                <a:cxn ang="0">
                  <a:pos x="2" y="0"/>
                </a:cxn>
                <a:cxn ang="0">
                  <a:pos x="0" y="2"/>
                </a:cxn>
                <a:cxn ang="0">
                  <a:pos x="2" y="4"/>
                </a:cxn>
                <a:cxn ang="0">
                  <a:pos x="2" y="4"/>
                </a:cxn>
                <a:cxn ang="0">
                  <a:pos x="4" y="6"/>
                </a:cxn>
                <a:cxn ang="0">
                  <a:pos x="8" y="8"/>
                </a:cxn>
                <a:cxn ang="0">
                  <a:pos x="14" y="6"/>
                </a:cxn>
                <a:cxn ang="0">
                  <a:pos x="14" y="6"/>
                </a:cxn>
                <a:cxn ang="0">
                  <a:pos x="8" y="2"/>
                </a:cxn>
                <a:cxn ang="0">
                  <a:pos x="2" y="0"/>
                </a:cxn>
                <a:cxn ang="0">
                  <a:pos x="2" y="0"/>
                </a:cxn>
              </a:cxnLst>
              <a:rect l="0" t="0" r="r" b="b"/>
              <a:pathLst>
                <a:path w="14" h="8">
                  <a:moveTo>
                    <a:pt x="2" y="0"/>
                  </a:moveTo>
                  <a:lnTo>
                    <a:pt x="2" y="0"/>
                  </a:lnTo>
                  <a:lnTo>
                    <a:pt x="0" y="2"/>
                  </a:lnTo>
                  <a:lnTo>
                    <a:pt x="2" y="4"/>
                  </a:lnTo>
                  <a:lnTo>
                    <a:pt x="2" y="4"/>
                  </a:lnTo>
                  <a:lnTo>
                    <a:pt x="4" y="6"/>
                  </a:lnTo>
                  <a:lnTo>
                    <a:pt x="8" y="8"/>
                  </a:lnTo>
                  <a:lnTo>
                    <a:pt x="14" y="6"/>
                  </a:lnTo>
                  <a:lnTo>
                    <a:pt x="14" y="6"/>
                  </a:lnTo>
                  <a:lnTo>
                    <a:pt x="8" y="2"/>
                  </a:lnTo>
                  <a:lnTo>
                    <a:pt x="2" y="0"/>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8" name="Freeform 131"/>
            <p:cNvSpPr>
              <a:spLocks/>
            </p:cNvSpPr>
            <p:nvPr/>
          </p:nvSpPr>
          <p:spPr bwMode="auto">
            <a:xfrm>
              <a:off x="5711825" y="781050"/>
              <a:ext cx="9525" cy="22225"/>
            </a:xfrm>
            <a:custGeom>
              <a:avLst/>
              <a:gdLst/>
              <a:ahLst/>
              <a:cxnLst>
                <a:cxn ang="0">
                  <a:pos x="4" y="14"/>
                </a:cxn>
                <a:cxn ang="0">
                  <a:pos x="4" y="14"/>
                </a:cxn>
                <a:cxn ang="0">
                  <a:pos x="6" y="10"/>
                </a:cxn>
                <a:cxn ang="0">
                  <a:pos x="6" y="8"/>
                </a:cxn>
                <a:cxn ang="0">
                  <a:pos x="6" y="4"/>
                </a:cxn>
                <a:cxn ang="0">
                  <a:pos x="6" y="0"/>
                </a:cxn>
                <a:cxn ang="0">
                  <a:pos x="6" y="0"/>
                </a:cxn>
                <a:cxn ang="0">
                  <a:pos x="0" y="8"/>
                </a:cxn>
                <a:cxn ang="0">
                  <a:pos x="0" y="10"/>
                </a:cxn>
                <a:cxn ang="0">
                  <a:pos x="0" y="12"/>
                </a:cxn>
                <a:cxn ang="0">
                  <a:pos x="0" y="12"/>
                </a:cxn>
                <a:cxn ang="0">
                  <a:pos x="4" y="14"/>
                </a:cxn>
                <a:cxn ang="0">
                  <a:pos x="4" y="14"/>
                </a:cxn>
              </a:cxnLst>
              <a:rect l="0" t="0" r="r" b="b"/>
              <a:pathLst>
                <a:path w="6" h="14">
                  <a:moveTo>
                    <a:pt x="4" y="14"/>
                  </a:moveTo>
                  <a:lnTo>
                    <a:pt x="4" y="14"/>
                  </a:lnTo>
                  <a:lnTo>
                    <a:pt x="6" y="10"/>
                  </a:lnTo>
                  <a:lnTo>
                    <a:pt x="6" y="8"/>
                  </a:lnTo>
                  <a:lnTo>
                    <a:pt x="6" y="4"/>
                  </a:lnTo>
                  <a:lnTo>
                    <a:pt x="6" y="0"/>
                  </a:lnTo>
                  <a:lnTo>
                    <a:pt x="6" y="0"/>
                  </a:lnTo>
                  <a:lnTo>
                    <a:pt x="0" y="8"/>
                  </a:lnTo>
                  <a:lnTo>
                    <a:pt x="0" y="10"/>
                  </a:lnTo>
                  <a:lnTo>
                    <a:pt x="0" y="12"/>
                  </a:lnTo>
                  <a:lnTo>
                    <a:pt x="0" y="12"/>
                  </a:lnTo>
                  <a:lnTo>
                    <a:pt x="4" y="14"/>
                  </a:lnTo>
                  <a:lnTo>
                    <a:pt x="4"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9" name="Freeform 132"/>
            <p:cNvSpPr>
              <a:spLocks/>
            </p:cNvSpPr>
            <p:nvPr/>
          </p:nvSpPr>
          <p:spPr bwMode="auto">
            <a:xfrm>
              <a:off x="5797550" y="774700"/>
              <a:ext cx="15875" cy="12700"/>
            </a:xfrm>
            <a:custGeom>
              <a:avLst/>
              <a:gdLst/>
              <a:ahLst/>
              <a:cxnLst>
                <a:cxn ang="0">
                  <a:pos x="8" y="8"/>
                </a:cxn>
                <a:cxn ang="0">
                  <a:pos x="8" y="8"/>
                </a:cxn>
                <a:cxn ang="0">
                  <a:pos x="8" y="6"/>
                </a:cxn>
                <a:cxn ang="0">
                  <a:pos x="10" y="2"/>
                </a:cxn>
                <a:cxn ang="0">
                  <a:pos x="10" y="2"/>
                </a:cxn>
                <a:cxn ang="0">
                  <a:pos x="10" y="0"/>
                </a:cxn>
                <a:cxn ang="0">
                  <a:pos x="8" y="0"/>
                </a:cxn>
                <a:cxn ang="0">
                  <a:pos x="4" y="0"/>
                </a:cxn>
                <a:cxn ang="0">
                  <a:pos x="4" y="0"/>
                </a:cxn>
                <a:cxn ang="0">
                  <a:pos x="4" y="0"/>
                </a:cxn>
                <a:cxn ang="0">
                  <a:pos x="2" y="0"/>
                </a:cxn>
                <a:cxn ang="0">
                  <a:pos x="0" y="4"/>
                </a:cxn>
                <a:cxn ang="0">
                  <a:pos x="0" y="4"/>
                </a:cxn>
                <a:cxn ang="0">
                  <a:pos x="4" y="8"/>
                </a:cxn>
                <a:cxn ang="0">
                  <a:pos x="8" y="8"/>
                </a:cxn>
                <a:cxn ang="0">
                  <a:pos x="8" y="8"/>
                </a:cxn>
              </a:cxnLst>
              <a:rect l="0" t="0" r="r" b="b"/>
              <a:pathLst>
                <a:path w="10" h="8">
                  <a:moveTo>
                    <a:pt x="8" y="8"/>
                  </a:moveTo>
                  <a:lnTo>
                    <a:pt x="8" y="8"/>
                  </a:lnTo>
                  <a:lnTo>
                    <a:pt x="8" y="6"/>
                  </a:lnTo>
                  <a:lnTo>
                    <a:pt x="10" y="2"/>
                  </a:lnTo>
                  <a:lnTo>
                    <a:pt x="10" y="2"/>
                  </a:lnTo>
                  <a:lnTo>
                    <a:pt x="10" y="0"/>
                  </a:lnTo>
                  <a:lnTo>
                    <a:pt x="8" y="0"/>
                  </a:lnTo>
                  <a:lnTo>
                    <a:pt x="4" y="0"/>
                  </a:lnTo>
                  <a:lnTo>
                    <a:pt x="4" y="0"/>
                  </a:lnTo>
                  <a:lnTo>
                    <a:pt x="4" y="0"/>
                  </a:lnTo>
                  <a:lnTo>
                    <a:pt x="2" y="0"/>
                  </a:lnTo>
                  <a:lnTo>
                    <a:pt x="0" y="4"/>
                  </a:lnTo>
                  <a:lnTo>
                    <a:pt x="0" y="4"/>
                  </a:lnTo>
                  <a:lnTo>
                    <a:pt x="4" y="8"/>
                  </a:lnTo>
                  <a:lnTo>
                    <a:pt x="8" y="8"/>
                  </a:lnTo>
                  <a:lnTo>
                    <a:pt x="8"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0" name="Freeform 133"/>
            <p:cNvSpPr>
              <a:spLocks/>
            </p:cNvSpPr>
            <p:nvPr/>
          </p:nvSpPr>
          <p:spPr bwMode="auto">
            <a:xfrm>
              <a:off x="5556250" y="2251075"/>
              <a:ext cx="1588" cy="1588"/>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1" name="Freeform 134"/>
            <p:cNvSpPr>
              <a:spLocks/>
            </p:cNvSpPr>
            <p:nvPr/>
          </p:nvSpPr>
          <p:spPr bwMode="auto">
            <a:xfrm>
              <a:off x="5549900" y="2251075"/>
              <a:ext cx="6350" cy="22225"/>
            </a:xfrm>
            <a:custGeom>
              <a:avLst/>
              <a:gdLst/>
              <a:ahLst/>
              <a:cxnLst>
                <a:cxn ang="0">
                  <a:pos x="0" y="14"/>
                </a:cxn>
                <a:cxn ang="0">
                  <a:pos x="0" y="14"/>
                </a:cxn>
                <a:cxn ang="0">
                  <a:pos x="2" y="10"/>
                </a:cxn>
                <a:cxn ang="0">
                  <a:pos x="4" y="8"/>
                </a:cxn>
                <a:cxn ang="0">
                  <a:pos x="4" y="0"/>
                </a:cxn>
                <a:cxn ang="0">
                  <a:pos x="4" y="0"/>
                </a:cxn>
                <a:cxn ang="0">
                  <a:pos x="0" y="2"/>
                </a:cxn>
                <a:cxn ang="0">
                  <a:pos x="0" y="6"/>
                </a:cxn>
                <a:cxn ang="0">
                  <a:pos x="0" y="14"/>
                </a:cxn>
                <a:cxn ang="0">
                  <a:pos x="0" y="14"/>
                </a:cxn>
              </a:cxnLst>
              <a:rect l="0" t="0" r="r" b="b"/>
              <a:pathLst>
                <a:path w="4" h="14">
                  <a:moveTo>
                    <a:pt x="0" y="14"/>
                  </a:moveTo>
                  <a:lnTo>
                    <a:pt x="0" y="14"/>
                  </a:lnTo>
                  <a:lnTo>
                    <a:pt x="2" y="10"/>
                  </a:lnTo>
                  <a:lnTo>
                    <a:pt x="4" y="8"/>
                  </a:lnTo>
                  <a:lnTo>
                    <a:pt x="4" y="0"/>
                  </a:lnTo>
                  <a:lnTo>
                    <a:pt x="4" y="0"/>
                  </a:lnTo>
                  <a:lnTo>
                    <a:pt x="0" y="2"/>
                  </a:lnTo>
                  <a:lnTo>
                    <a:pt x="0" y="6"/>
                  </a:lnTo>
                  <a:lnTo>
                    <a:pt x="0" y="14"/>
                  </a:lnTo>
                  <a:lnTo>
                    <a:pt x="0"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2" name="Freeform 135"/>
            <p:cNvSpPr>
              <a:spLocks/>
            </p:cNvSpPr>
            <p:nvPr/>
          </p:nvSpPr>
          <p:spPr bwMode="auto">
            <a:xfrm>
              <a:off x="7991475" y="1377950"/>
              <a:ext cx="1588" cy="1588"/>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3" name="Freeform 136"/>
            <p:cNvSpPr>
              <a:spLocks/>
            </p:cNvSpPr>
            <p:nvPr/>
          </p:nvSpPr>
          <p:spPr bwMode="auto">
            <a:xfrm>
              <a:off x="7978775" y="1368425"/>
              <a:ext cx="12700" cy="15875"/>
            </a:xfrm>
            <a:custGeom>
              <a:avLst/>
              <a:gdLst/>
              <a:ahLst/>
              <a:cxnLst>
                <a:cxn ang="0">
                  <a:pos x="2" y="0"/>
                </a:cxn>
                <a:cxn ang="0">
                  <a:pos x="2" y="0"/>
                </a:cxn>
                <a:cxn ang="0">
                  <a:pos x="0" y="4"/>
                </a:cxn>
                <a:cxn ang="0">
                  <a:pos x="0" y="8"/>
                </a:cxn>
                <a:cxn ang="0">
                  <a:pos x="0" y="8"/>
                </a:cxn>
                <a:cxn ang="0">
                  <a:pos x="2" y="10"/>
                </a:cxn>
                <a:cxn ang="0">
                  <a:pos x="4" y="8"/>
                </a:cxn>
                <a:cxn ang="0">
                  <a:pos x="8" y="6"/>
                </a:cxn>
                <a:cxn ang="0">
                  <a:pos x="8" y="6"/>
                </a:cxn>
                <a:cxn ang="0">
                  <a:pos x="6" y="2"/>
                </a:cxn>
                <a:cxn ang="0">
                  <a:pos x="4" y="0"/>
                </a:cxn>
                <a:cxn ang="0">
                  <a:pos x="2" y="0"/>
                </a:cxn>
                <a:cxn ang="0">
                  <a:pos x="2" y="0"/>
                </a:cxn>
              </a:cxnLst>
              <a:rect l="0" t="0" r="r" b="b"/>
              <a:pathLst>
                <a:path w="8" h="10">
                  <a:moveTo>
                    <a:pt x="2" y="0"/>
                  </a:moveTo>
                  <a:lnTo>
                    <a:pt x="2" y="0"/>
                  </a:lnTo>
                  <a:lnTo>
                    <a:pt x="0" y="4"/>
                  </a:lnTo>
                  <a:lnTo>
                    <a:pt x="0" y="8"/>
                  </a:lnTo>
                  <a:lnTo>
                    <a:pt x="0" y="8"/>
                  </a:lnTo>
                  <a:lnTo>
                    <a:pt x="2" y="10"/>
                  </a:lnTo>
                  <a:lnTo>
                    <a:pt x="4" y="8"/>
                  </a:lnTo>
                  <a:lnTo>
                    <a:pt x="8" y="6"/>
                  </a:lnTo>
                  <a:lnTo>
                    <a:pt x="8" y="6"/>
                  </a:lnTo>
                  <a:lnTo>
                    <a:pt x="6" y="2"/>
                  </a:lnTo>
                  <a:lnTo>
                    <a:pt x="4" y="0"/>
                  </a:lnTo>
                  <a:lnTo>
                    <a:pt x="2" y="0"/>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4" name="Freeform 137"/>
            <p:cNvSpPr>
              <a:spLocks/>
            </p:cNvSpPr>
            <p:nvPr/>
          </p:nvSpPr>
          <p:spPr bwMode="auto">
            <a:xfrm>
              <a:off x="6607175" y="638175"/>
              <a:ext cx="15875" cy="12700"/>
            </a:xfrm>
            <a:custGeom>
              <a:avLst/>
              <a:gdLst/>
              <a:ahLst/>
              <a:cxnLst>
                <a:cxn ang="0">
                  <a:pos x="10" y="0"/>
                </a:cxn>
                <a:cxn ang="0">
                  <a:pos x="10" y="0"/>
                </a:cxn>
                <a:cxn ang="0">
                  <a:pos x="0" y="0"/>
                </a:cxn>
                <a:cxn ang="0">
                  <a:pos x="0" y="0"/>
                </a:cxn>
                <a:cxn ang="0">
                  <a:pos x="0" y="6"/>
                </a:cxn>
                <a:cxn ang="0">
                  <a:pos x="0" y="8"/>
                </a:cxn>
                <a:cxn ang="0">
                  <a:pos x="4" y="8"/>
                </a:cxn>
                <a:cxn ang="0">
                  <a:pos x="4" y="8"/>
                </a:cxn>
                <a:cxn ang="0">
                  <a:pos x="6" y="8"/>
                </a:cxn>
                <a:cxn ang="0">
                  <a:pos x="8" y="6"/>
                </a:cxn>
                <a:cxn ang="0">
                  <a:pos x="10" y="0"/>
                </a:cxn>
                <a:cxn ang="0">
                  <a:pos x="10" y="0"/>
                </a:cxn>
              </a:cxnLst>
              <a:rect l="0" t="0" r="r" b="b"/>
              <a:pathLst>
                <a:path w="10" h="8">
                  <a:moveTo>
                    <a:pt x="10" y="0"/>
                  </a:moveTo>
                  <a:lnTo>
                    <a:pt x="10" y="0"/>
                  </a:lnTo>
                  <a:lnTo>
                    <a:pt x="0" y="0"/>
                  </a:lnTo>
                  <a:lnTo>
                    <a:pt x="0" y="0"/>
                  </a:lnTo>
                  <a:lnTo>
                    <a:pt x="0" y="6"/>
                  </a:lnTo>
                  <a:lnTo>
                    <a:pt x="0" y="8"/>
                  </a:lnTo>
                  <a:lnTo>
                    <a:pt x="4" y="8"/>
                  </a:lnTo>
                  <a:lnTo>
                    <a:pt x="4" y="8"/>
                  </a:lnTo>
                  <a:lnTo>
                    <a:pt x="6" y="8"/>
                  </a:lnTo>
                  <a:lnTo>
                    <a:pt x="8" y="6"/>
                  </a:lnTo>
                  <a:lnTo>
                    <a:pt x="10" y="0"/>
                  </a:lnTo>
                  <a:lnTo>
                    <a:pt x="1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5" name="Freeform 138"/>
            <p:cNvSpPr>
              <a:spLocks/>
            </p:cNvSpPr>
            <p:nvPr/>
          </p:nvSpPr>
          <p:spPr bwMode="auto">
            <a:xfrm>
              <a:off x="7194550" y="400050"/>
              <a:ext cx="19050" cy="12700"/>
            </a:xfrm>
            <a:custGeom>
              <a:avLst/>
              <a:gdLst/>
              <a:ahLst/>
              <a:cxnLst>
                <a:cxn ang="0">
                  <a:pos x="0" y="0"/>
                </a:cxn>
                <a:cxn ang="0">
                  <a:pos x="0" y="0"/>
                </a:cxn>
                <a:cxn ang="0">
                  <a:pos x="2" y="4"/>
                </a:cxn>
                <a:cxn ang="0">
                  <a:pos x="6" y="4"/>
                </a:cxn>
                <a:cxn ang="0">
                  <a:pos x="10" y="6"/>
                </a:cxn>
                <a:cxn ang="0">
                  <a:pos x="12" y="8"/>
                </a:cxn>
                <a:cxn ang="0">
                  <a:pos x="12" y="8"/>
                </a:cxn>
                <a:cxn ang="0">
                  <a:pos x="10" y="2"/>
                </a:cxn>
                <a:cxn ang="0">
                  <a:pos x="8" y="2"/>
                </a:cxn>
                <a:cxn ang="0">
                  <a:pos x="4" y="0"/>
                </a:cxn>
                <a:cxn ang="0">
                  <a:pos x="0" y="0"/>
                </a:cxn>
                <a:cxn ang="0">
                  <a:pos x="0" y="0"/>
                </a:cxn>
              </a:cxnLst>
              <a:rect l="0" t="0" r="r" b="b"/>
              <a:pathLst>
                <a:path w="12" h="8">
                  <a:moveTo>
                    <a:pt x="0" y="0"/>
                  </a:moveTo>
                  <a:lnTo>
                    <a:pt x="0" y="0"/>
                  </a:lnTo>
                  <a:lnTo>
                    <a:pt x="2" y="4"/>
                  </a:lnTo>
                  <a:lnTo>
                    <a:pt x="6" y="4"/>
                  </a:lnTo>
                  <a:lnTo>
                    <a:pt x="10" y="6"/>
                  </a:lnTo>
                  <a:lnTo>
                    <a:pt x="12" y="8"/>
                  </a:lnTo>
                  <a:lnTo>
                    <a:pt x="12" y="8"/>
                  </a:lnTo>
                  <a:lnTo>
                    <a:pt x="10" y="2"/>
                  </a:lnTo>
                  <a:lnTo>
                    <a:pt x="8" y="2"/>
                  </a:lnTo>
                  <a:lnTo>
                    <a:pt x="4"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6" name="Freeform 139"/>
            <p:cNvSpPr>
              <a:spLocks/>
            </p:cNvSpPr>
            <p:nvPr/>
          </p:nvSpPr>
          <p:spPr bwMode="auto">
            <a:xfrm>
              <a:off x="7213600" y="412750"/>
              <a:ext cx="1588" cy="1588"/>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7" name="Freeform 140"/>
            <p:cNvSpPr>
              <a:spLocks/>
            </p:cNvSpPr>
            <p:nvPr/>
          </p:nvSpPr>
          <p:spPr bwMode="auto">
            <a:xfrm>
              <a:off x="4816475" y="669925"/>
              <a:ext cx="15875" cy="12700"/>
            </a:xfrm>
            <a:custGeom>
              <a:avLst/>
              <a:gdLst/>
              <a:ahLst/>
              <a:cxnLst>
                <a:cxn ang="0">
                  <a:pos x="0" y="0"/>
                </a:cxn>
                <a:cxn ang="0">
                  <a:pos x="0" y="0"/>
                </a:cxn>
                <a:cxn ang="0">
                  <a:pos x="4" y="4"/>
                </a:cxn>
                <a:cxn ang="0">
                  <a:pos x="8" y="8"/>
                </a:cxn>
                <a:cxn ang="0">
                  <a:pos x="8" y="8"/>
                </a:cxn>
                <a:cxn ang="0">
                  <a:pos x="10" y="4"/>
                </a:cxn>
                <a:cxn ang="0">
                  <a:pos x="10" y="0"/>
                </a:cxn>
                <a:cxn ang="0">
                  <a:pos x="6" y="0"/>
                </a:cxn>
                <a:cxn ang="0">
                  <a:pos x="0" y="0"/>
                </a:cxn>
                <a:cxn ang="0">
                  <a:pos x="0" y="0"/>
                </a:cxn>
              </a:cxnLst>
              <a:rect l="0" t="0" r="r" b="b"/>
              <a:pathLst>
                <a:path w="10" h="8">
                  <a:moveTo>
                    <a:pt x="0" y="0"/>
                  </a:moveTo>
                  <a:lnTo>
                    <a:pt x="0" y="0"/>
                  </a:lnTo>
                  <a:lnTo>
                    <a:pt x="4" y="4"/>
                  </a:lnTo>
                  <a:lnTo>
                    <a:pt x="8" y="8"/>
                  </a:lnTo>
                  <a:lnTo>
                    <a:pt x="8" y="8"/>
                  </a:lnTo>
                  <a:lnTo>
                    <a:pt x="10" y="4"/>
                  </a:lnTo>
                  <a:lnTo>
                    <a:pt x="10" y="0"/>
                  </a:lnTo>
                  <a:lnTo>
                    <a:pt x="6"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8" name="Freeform 141"/>
            <p:cNvSpPr>
              <a:spLocks/>
            </p:cNvSpPr>
            <p:nvPr/>
          </p:nvSpPr>
          <p:spPr bwMode="auto">
            <a:xfrm>
              <a:off x="8308975" y="1641475"/>
              <a:ext cx="41275" cy="22225"/>
            </a:xfrm>
            <a:custGeom>
              <a:avLst/>
              <a:gdLst/>
              <a:ahLst/>
              <a:cxnLst>
                <a:cxn ang="0">
                  <a:pos x="14" y="12"/>
                </a:cxn>
                <a:cxn ang="0">
                  <a:pos x="14" y="12"/>
                </a:cxn>
                <a:cxn ang="0">
                  <a:pos x="18" y="12"/>
                </a:cxn>
                <a:cxn ang="0">
                  <a:pos x="20" y="10"/>
                </a:cxn>
                <a:cxn ang="0">
                  <a:pos x="20" y="10"/>
                </a:cxn>
                <a:cxn ang="0">
                  <a:pos x="24" y="6"/>
                </a:cxn>
                <a:cxn ang="0">
                  <a:pos x="26" y="4"/>
                </a:cxn>
                <a:cxn ang="0">
                  <a:pos x="24" y="2"/>
                </a:cxn>
                <a:cxn ang="0">
                  <a:pos x="24" y="2"/>
                </a:cxn>
                <a:cxn ang="0">
                  <a:pos x="22" y="0"/>
                </a:cxn>
                <a:cxn ang="0">
                  <a:pos x="20" y="0"/>
                </a:cxn>
                <a:cxn ang="0">
                  <a:pos x="20" y="4"/>
                </a:cxn>
                <a:cxn ang="0">
                  <a:pos x="20" y="4"/>
                </a:cxn>
                <a:cxn ang="0">
                  <a:pos x="16" y="6"/>
                </a:cxn>
                <a:cxn ang="0">
                  <a:pos x="14" y="6"/>
                </a:cxn>
                <a:cxn ang="0">
                  <a:pos x="12" y="6"/>
                </a:cxn>
                <a:cxn ang="0">
                  <a:pos x="8" y="8"/>
                </a:cxn>
                <a:cxn ang="0">
                  <a:pos x="8" y="8"/>
                </a:cxn>
                <a:cxn ang="0">
                  <a:pos x="4" y="8"/>
                </a:cxn>
                <a:cxn ang="0">
                  <a:pos x="2" y="8"/>
                </a:cxn>
                <a:cxn ang="0">
                  <a:pos x="0" y="10"/>
                </a:cxn>
                <a:cxn ang="0">
                  <a:pos x="0" y="10"/>
                </a:cxn>
                <a:cxn ang="0">
                  <a:pos x="4" y="12"/>
                </a:cxn>
                <a:cxn ang="0">
                  <a:pos x="6" y="14"/>
                </a:cxn>
                <a:cxn ang="0">
                  <a:pos x="14" y="12"/>
                </a:cxn>
                <a:cxn ang="0">
                  <a:pos x="14" y="12"/>
                </a:cxn>
              </a:cxnLst>
              <a:rect l="0" t="0" r="r" b="b"/>
              <a:pathLst>
                <a:path w="26" h="14">
                  <a:moveTo>
                    <a:pt x="14" y="12"/>
                  </a:moveTo>
                  <a:lnTo>
                    <a:pt x="14" y="12"/>
                  </a:lnTo>
                  <a:lnTo>
                    <a:pt x="18" y="12"/>
                  </a:lnTo>
                  <a:lnTo>
                    <a:pt x="20" y="10"/>
                  </a:lnTo>
                  <a:lnTo>
                    <a:pt x="20" y="10"/>
                  </a:lnTo>
                  <a:lnTo>
                    <a:pt x="24" y="6"/>
                  </a:lnTo>
                  <a:lnTo>
                    <a:pt x="26" y="4"/>
                  </a:lnTo>
                  <a:lnTo>
                    <a:pt x="24" y="2"/>
                  </a:lnTo>
                  <a:lnTo>
                    <a:pt x="24" y="2"/>
                  </a:lnTo>
                  <a:lnTo>
                    <a:pt x="22" y="0"/>
                  </a:lnTo>
                  <a:lnTo>
                    <a:pt x="20" y="0"/>
                  </a:lnTo>
                  <a:lnTo>
                    <a:pt x="20" y="4"/>
                  </a:lnTo>
                  <a:lnTo>
                    <a:pt x="20" y="4"/>
                  </a:lnTo>
                  <a:lnTo>
                    <a:pt x="16" y="6"/>
                  </a:lnTo>
                  <a:lnTo>
                    <a:pt x="14" y="6"/>
                  </a:lnTo>
                  <a:lnTo>
                    <a:pt x="12" y="6"/>
                  </a:lnTo>
                  <a:lnTo>
                    <a:pt x="8" y="8"/>
                  </a:lnTo>
                  <a:lnTo>
                    <a:pt x="8" y="8"/>
                  </a:lnTo>
                  <a:lnTo>
                    <a:pt x="4" y="8"/>
                  </a:lnTo>
                  <a:lnTo>
                    <a:pt x="2" y="8"/>
                  </a:lnTo>
                  <a:lnTo>
                    <a:pt x="0" y="10"/>
                  </a:lnTo>
                  <a:lnTo>
                    <a:pt x="0" y="10"/>
                  </a:lnTo>
                  <a:lnTo>
                    <a:pt x="4" y="12"/>
                  </a:lnTo>
                  <a:lnTo>
                    <a:pt x="6" y="14"/>
                  </a:lnTo>
                  <a:lnTo>
                    <a:pt x="14" y="12"/>
                  </a:lnTo>
                  <a:lnTo>
                    <a:pt x="14" y="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9" name="Freeform 142"/>
            <p:cNvSpPr>
              <a:spLocks/>
            </p:cNvSpPr>
            <p:nvPr/>
          </p:nvSpPr>
          <p:spPr bwMode="auto">
            <a:xfrm>
              <a:off x="4791075" y="609600"/>
              <a:ext cx="12700" cy="19050"/>
            </a:xfrm>
            <a:custGeom>
              <a:avLst/>
              <a:gdLst/>
              <a:ahLst/>
              <a:cxnLst>
                <a:cxn ang="0">
                  <a:pos x="6" y="4"/>
                </a:cxn>
                <a:cxn ang="0">
                  <a:pos x="6" y="4"/>
                </a:cxn>
                <a:cxn ang="0">
                  <a:pos x="0" y="0"/>
                </a:cxn>
                <a:cxn ang="0">
                  <a:pos x="0" y="0"/>
                </a:cxn>
                <a:cxn ang="0">
                  <a:pos x="0" y="0"/>
                </a:cxn>
                <a:cxn ang="0">
                  <a:pos x="0" y="2"/>
                </a:cxn>
                <a:cxn ang="0">
                  <a:pos x="0" y="2"/>
                </a:cxn>
                <a:cxn ang="0">
                  <a:pos x="0" y="8"/>
                </a:cxn>
                <a:cxn ang="0">
                  <a:pos x="2" y="12"/>
                </a:cxn>
                <a:cxn ang="0">
                  <a:pos x="6" y="12"/>
                </a:cxn>
                <a:cxn ang="0">
                  <a:pos x="6" y="12"/>
                </a:cxn>
                <a:cxn ang="0">
                  <a:pos x="6" y="10"/>
                </a:cxn>
                <a:cxn ang="0">
                  <a:pos x="6" y="10"/>
                </a:cxn>
                <a:cxn ang="0">
                  <a:pos x="8" y="6"/>
                </a:cxn>
                <a:cxn ang="0">
                  <a:pos x="8" y="6"/>
                </a:cxn>
                <a:cxn ang="0">
                  <a:pos x="6" y="4"/>
                </a:cxn>
                <a:cxn ang="0">
                  <a:pos x="6" y="4"/>
                </a:cxn>
              </a:cxnLst>
              <a:rect l="0" t="0" r="r" b="b"/>
              <a:pathLst>
                <a:path w="8" h="12">
                  <a:moveTo>
                    <a:pt x="6" y="4"/>
                  </a:moveTo>
                  <a:lnTo>
                    <a:pt x="6" y="4"/>
                  </a:lnTo>
                  <a:lnTo>
                    <a:pt x="0" y="0"/>
                  </a:lnTo>
                  <a:lnTo>
                    <a:pt x="0" y="0"/>
                  </a:lnTo>
                  <a:lnTo>
                    <a:pt x="0" y="0"/>
                  </a:lnTo>
                  <a:lnTo>
                    <a:pt x="0" y="2"/>
                  </a:lnTo>
                  <a:lnTo>
                    <a:pt x="0" y="2"/>
                  </a:lnTo>
                  <a:lnTo>
                    <a:pt x="0" y="8"/>
                  </a:lnTo>
                  <a:lnTo>
                    <a:pt x="2" y="12"/>
                  </a:lnTo>
                  <a:lnTo>
                    <a:pt x="6" y="12"/>
                  </a:lnTo>
                  <a:lnTo>
                    <a:pt x="6" y="12"/>
                  </a:lnTo>
                  <a:lnTo>
                    <a:pt x="6" y="10"/>
                  </a:lnTo>
                  <a:lnTo>
                    <a:pt x="6" y="10"/>
                  </a:lnTo>
                  <a:lnTo>
                    <a:pt x="8" y="6"/>
                  </a:lnTo>
                  <a:lnTo>
                    <a:pt x="8" y="6"/>
                  </a:lnTo>
                  <a:lnTo>
                    <a:pt x="6" y="4"/>
                  </a:lnTo>
                  <a:lnTo>
                    <a:pt x="6"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0" name="Freeform 143"/>
            <p:cNvSpPr>
              <a:spLocks/>
            </p:cNvSpPr>
            <p:nvPr/>
          </p:nvSpPr>
          <p:spPr bwMode="auto">
            <a:xfrm>
              <a:off x="6394450" y="593725"/>
              <a:ext cx="92075" cy="136525"/>
            </a:xfrm>
            <a:custGeom>
              <a:avLst/>
              <a:gdLst/>
              <a:ahLst/>
              <a:cxnLst>
                <a:cxn ang="0">
                  <a:pos x="2" y="32"/>
                </a:cxn>
                <a:cxn ang="0">
                  <a:pos x="6" y="30"/>
                </a:cxn>
                <a:cxn ang="0">
                  <a:pos x="6" y="26"/>
                </a:cxn>
                <a:cxn ang="0">
                  <a:pos x="8" y="28"/>
                </a:cxn>
                <a:cxn ang="0">
                  <a:pos x="12" y="38"/>
                </a:cxn>
                <a:cxn ang="0">
                  <a:pos x="18" y="38"/>
                </a:cxn>
                <a:cxn ang="0">
                  <a:pos x="22" y="50"/>
                </a:cxn>
                <a:cxn ang="0">
                  <a:pos x="22" y="54"/>
                </a:cxn>
                <a:cxn ang="0">
                  <a:pos x="16" y="56"/>
                </a:cxn>
                <a:cxn ang="0">
                  <a:pos x="12" y="56"/>
                </a:cxn>
                <a:cxn ang="0">
                  <a:pos x="12" y="58"/>
                </a:cxn>
                <a:cxn ang="0">
                  <a:pos x="14" y="66"/>
                </a:cxn>
                <a:cxn ang="0">
                  <a:pos x="8" y="70"/>
                </a:cxn>
                <a:cxn ang="0">
                  <a:pos x="16" y="72"/>
                </a:cxn>
                <a:cxn ang="0">
                  <a:pos x="26" y="74"/>
                </a:cxn>
                <a:cxn ang="0">
                  <a:pos x="14" y="78"/>
                </a:cxn>
                <a:cxn ang="0">
                  <a:pos x="8" y="86"/>
                </a:cxn>
                <a:cxn ang="0">
                  <a:pos x="30" y="82"/>
                </a:cxn>
                <a:cxn ang="0">
                  <a:pos x="50" y="78"/>
                </a:cxn>
                <a:cxn ang="0">
                  <a:pos x="56" y="72"/>
                </a:cxn>
                <a:cxn ang="0">
                  <a:pos x="58" y="62"/>
                </a:cxn>
                <a:cxn ang="0">
                  <a:pos x="54" y="58"/>
                </a:cxn>
                <a:cxn ang="0">
                  <a:pos x="50" y="60"/>
                </a:cxn>
                <a:cxn ang="0">
                  <a:pos x="46" y="52"/>
                </a:cxn>
                <a:cxn ang="0">
                  <a:pos x="38" y="40"/>
                </a:cxn>
                <a:cxn ang="0">
                  <a:pos x="28" y="28"/>
                </a:cxn>
                <a:cxn ang="0">
                  <a:pos x="24" y="20"/>
                </a:cxn>
                <a:cxn ang="0">
                  <a:pos x="28" y="16"/>
                </a:cxn>
                <a:cxn ang="0">
                  <a:pos x="30" y="12"/>
                </a:cxn>
                <a:cxn ang="0">
                  <a:pos x="28" y="10"/>
                </a:cxn>
                <a:cxn ang="0">
                  <a:pos x="22" y="10"/>
                </a:cxn>
                <a:cxn ang="0">
                  <a:pos x="16" y="10"/>
                </a:cxn>
                <a:cxn ang="0">
                  <a:pos x="16" y="6"/>
                </a:cxn>
                <a:cxn ang="0">
                  <a:pos x="20" y="2"/>
                </a:cxn>
                <a:cxn ang="0">
                  <a:pos x="10" y="2"/>
                </a:cxn>
                <a:cxn ang="0">
                  <a:pos x="4" y="4"/>
                </a:cxn>
                <a:cxn ang="0">
                  <a:pos x="0" y="18"/>
                </a:cxn>
                <a:cxn ang="0">
                  <a:pos x="0" y="28"/>
                </a:cxn>
                <a:cxn ang="0">
                  <a:pos x="0" y="30"/>
                </a:cxn>
                <a:cxn ang="0">
                  <a:pos x="2" y="32"/>
                </a:cxn>
              </a:cxnLst>
              <a:rect l="0" t="0" r="r" b="b"/>
              <a:pathLst>
                <a:path w="58" h="86">
                  <a:moveTo>
                    <a:pt x="2" y="32"/>
                  </a:moveTo>
                  <a:lnTo>
                    <a:pt x="2" y="32"/>
                  </a:lnTo>
                  <a:lnTo>
                    <a:pt x="4" y="32"/>
                  </a:lnTo>
                  <a:lnTo>
                    <a:pt x="6" y="30"/>
                  </a:lnTo>
                  <a:lnTo>
                    <a:pt x="6" y="26"/>
                  </a:lnTo>
                  <a:lnTo>
                    <a:pt x="6" y="26"/>
                  </a:lnTo>
                  <a:lnTo>
                    <a:pt x="8" y="28"/>
                  </a:lnTo>
                  <a:lnTo>
                    <a:pt x="8" y="28"/>
                  </a:lnTo>
                  <a:lnTo>
                    <a:pt x="8" y="36"/>
                  </a:lnTo>
                  <a:lnTo>
                    <a:pt x="12" y="38"/>
                  </a:lnTo>
                  <a:lnTo>
                    <a:pt x="18" y="38"/>
                  </a:lnTo>
                  <a:lnTo>
                    <a:pt x="18" y="38"/>
                  </a:lnTo>
                  <a:lnTo>
                    <a:pt x="20" y="42"/>
                  </a:lnTo>
                  <a:lnTo>
                    <a:pt x="22" y="50"/>
                  </a:lnTo>
                  <a:lnTo>
                    <a:pt x="22" y="50"/>
                  </a:lnTo>
                  <a:lnTo>
                    <a:pt x="22" y="54"/>
                  </a:lnTo>
                  <a:lnTo>
                    <a:pt x="16" y="56"/>
                  </a:lnTo>
                  <a:lnTo>
                    <a:pt x="16" y="56"/>
                  </a:lnTo>
                  <a:lnTo>
                    <a:pt x="12" y="56"/>
                  </a:lnTo>
                  <a:lnTo>
                    <a:pt x="12" y="56"/>
                  </a:lnTo>
                  <a:lnTo>
                    <a:pt x="12" y="58"/>
                  </a:lnTo>
                  <a:lnTo>
                    <a:pt x="12" y="58"/>
                  </a:lnTo>
                  <a:lnTo>
                    <a:pt x="14" y="62"/>
                  </a:lnTo>
                  <a:lnTo>
                    <a:pt x="14" y="66"/>
                  </a:lnTo>
                  <a:lnTo>
                    <a:pt x="10" y="68"/>
                  </a:lnTo>
                  <a:lnTo>
                    <a:pt x="8" y="70"/>
                  </a:lnTo>
                  <a:lnTo>
                    <a:pt x="8" y="70"/>
                  </a:lnTo>
                  <a:lnTo>
                    <a:pt x="16" y="72"/>
                  </a:lnTo>
                  <a:lnTo>
                    <a:pt x="26" y="74"/>
                  </a:lnTo>
                  <a:lnTo>
                    <a:pt x="26" y="74"/>
                  </a:lnTo>
                  <a:lnTo>
                    <a:pt x="20" y="76"/>
                  </a:lnTo>
                  <a:lnTo>
                    <a:pt x="14" y="78"/>
                  </a:lnTo>
                  <a:lnTo>
                    <a:pt x="10" y="80"/>
                  </a:lnTo>
                  <a:lnTo>
                    <a:pt x="8" y="86"/>
                  </a:lnTo>
                  <a:lnTo>
                    <a:pt x="8" y="86"/>
                  </a:lnTo>
                  <a:lnTo>
                    <a:pt x="30" y="82"/>
                  </a:lnTo>
                  <a:lnTo>
                    <a:pt x="50" y="78"/>
                  </a:lnTo>
                  <a:lnTo>
                    <a:pt x="50" y="78"/>
                  </a:lnTo>
                  <a:lnTo>
                    <a:pt x="54" y="76"/>
                  </a:lnTo>
                  <a:lnTo>
                    <a:pt x="56" y="72"/>
                  </a:lnTo>
                  <a:lnTo>
                    <a:pt x="58" y="62"/>
                  </a:lnTo>
                  <a:lnTo>
                    <a:pt x="58" y="62"/>
                  </a:lnTo>
                  <a:lnTo>
                    <a:pt x="56" y="60"/>
                  </a:lnTo>
                  <a:lnTo>
                    <a:pt x="54" y="58"/>
                  </a:lnTo>
                  <a:lnTo>
                    <a:pt x="54" y="58"/>
                  </a:lnTo>
                  <a:lnTo>
                    <a:pt x="50" y="60"/>
                  </a:lnTo>
                  <a:lnTo>
                    <a:pt x="48" y="58"/>
                  </a:lnTo>
                  <a:lnTo>
                    <a:pt x="46" y="52"/>
                  </a:lnTo>
                  <a:lnTo>
                    <a:pt x="46" y="52"/>
                  </a:lnTo>
                  <a:lnTo>
                    <a:pt x="38" y="40"/>
                  </a:lnTo>
                  <a:lnTo>
                    <a:pt x="28" y="28"/>
                  </a:lnTo>
                  <a:lnTo>
                    <a:pt x="28" y="28"/>
                  </a:lnTo>
                  <a:lnTo>
                    <a:pt x="26" y="24"/>
                  </a:lnTo>
                  <a:lnTo>
                    <a:pt x="24" y="20"/>
                  </a:lnTo>
                  <a:lnTo>
                    <a:pt x="24" y="20"/>
                  </a:lnTo>
                  <a:lnTo>
                    <a:pt x="28" y="16"/>
                  </a:lnTo>
                  <a:lnTo>
                    <a:pt x="30" y="14"/>
                  </a:lnTo>
                  <a:lnTo>
                    <a:pt x="30" y="12"/>
                  </a:lnTo>
                  <a:lnTo>
                    <a:pt x="30" y="12"/>
                  </a:lnTo>
                  <a:lnTo>
                    <a:pt x="28" y="10"/>
                  </a:lnTo>
                  <a:lnTo>
                    <a:pt x="26" y="8"/>
                  </a:lnTo>
                  <a:lnTo>
                    <a:pt x="22" y="10"/>
                  </a:lnTo>
                  <a:lnTo>
                    <a:pt x="22" y="10"/>
                  </a:lnTo>
                  <a:lnTo>
                    <a:pt x="16" y="10"/>
                  </a:lnTo>
                  <a:lnTo>
                    <a:pt x="16" y="8"/>
                  </a:lnTo>
                  <a:lnTo>
                    <a:pt x="16" y="6"/>
                  </a:lnTo>
                  <a:lnTo>
                    <a:pt x="20" y="2"/>
                  </a:lnTo>
                  <a:lnTo>
                    <a:pt x="20" y="2"/>
                  </a:lnTo>
                  <a:lnTo>
                    <a:pt x="14" y="0"/>
                  </a:lnTo>
                  <a:lnTo>
                    <a:pt x="10" y="2"/>
                  </a:lnTo>
                  <a:lnTo>
                    <a:pt x="8" y="2"/>
                  </a:lnTo>
                  <a:lnTo>
                    <a:pt x="4" y="4"/>
                  </a:lnTo>
                  <a:lnTo>
                    <a:pt x="2" y="10"/>
                  </a:lnTo>
                  <a:lnTo>
                    <a:pt x="0" y="18"/>
                  </a:lnTo>
                  <a:lnTo>
                    <a:pt x="0" y="18"/>
                  </a:lnTo>
                  <a:lnTo>
                    <a:pt x="0" y="28"/>
                  </a:lnTo>
                  <a:lnTo>
                    <a:pt x="0" y="28"/>
                  </a:lnTo>
                  <a:lnTo>
                    <a:pt x="0" y="30"/>
                  </a:lnTo>
                  <a:lnTo>
                    <a:pt x="2" y="32"/>
                  </a:lnTo>
                  <a:lnTo>
                    <a:pt x="2" y="3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1" name="Freeform 144"/>
            <p:cNvSpPr>
              <a:spLocks/>
            </p:cNvSpPr>
            <p:nvPr/>
          </p:nvSpPr>
          <p:spPr bwMode="auto">
            <a:xfrm>
              <a:off x="7950200" y="1698625"/>
              <a:ext cx="22225" cy="6350"/>
            </a:xfrm>
            <a:custGeom>
              <a:avLst/>
              <a:gdLst/>
              <a:ahLst/>
              <a:cxnLst>
                <a:cxn ang="0">
                  <a:pos x="14" y="4"/>
                </a:cxn>
                <a:cxn ang="0">
                  <a:pos x="14" y="4"/>
                </a:cxn>
                <a:cxn ang="0">
                  <a:pos x="8" y="0"/>
                </a:cxn>
                <a:cxn ang="0">
                  <a:pos x="4" y="0"/>
                </a:cxn>
                <a:cxn ang="0">
                  <a:pos x="0" y="4"/>
                </a:cxn>
                <a:cxn ang="0">
                  <a:pos x="0" y="4"/>
                </a:cxn>
                <a:cxn ang="0">
                  <a:pos x="8" y="4"/>
                </a:cxn>
                <a:cxn ang="0">
                  <a:pos x="10" y="4"/>
                </a:cxn>
                <a:cxn ang="0">
                  <a:pos x="14" y="4"/>
                </a:cxn>
                <a:cxn ang="0">
                  <a:pos x="14" y="4"/>
                </a:cxn>
              </a:cxnLst>
              <a:rect l="0" t="0" r="r" b="b"/>
              <a:pathLst>
                <a:path w="14" h="4">
                  <a:moveTo>
                    <a:pt x="14" y="4"/>
                  </a:moveTo>
                  <a:lnTo>
                    <a:pt x="14" y="4"/>
                  </a:lnTo>
                  <a:lnTo>
                    <a:pt x="8" y="0"/>
                  </a:lnTo>
                  <a:lnTo>
                    <a:pt x="4" y="0"/>
                  </a:lnTo>
                  <a:lnTo>
                    <a:pt x="0" y="4"/>
                  </a:lnTo>
                  <a:lnTo>
                    <a:pt x="0" y="4"/>
                  </a:lnTo>
                  <a:lnTo>
                    <a:pt x="8" y="4"/>
                  </a:lnTo>
                  <a:lnTo>
                    <a:pt x="10" y="4"/>
                  </a:lnTo>
                  <a:lnTo>
                    <a:pt x="14" y="4"/>
                  </a:lnTo>
                  <a:lnTo>
                    <a:pt x="14"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2" name="Freeform 145"/>
            <p:cNvSpPr>
              <a:spLocks/>
            </p:cNvSpPr>
            <p:nvPr/>
          </p:nvSpPr>
          <p:spPr bwMode="auto">
            <a:xfrm>
              <a:off x="5391150" y="473075"/>
              <a:ext cx="79375" cy="44450"/>
            </a:xfrm>
            <a:custGeom>
              <a:avLst/>
              <a:gdLst/>
              <a:ahLst/>
              <a:cxnLst>
                <a:cxn ang="0">
                  <a:pos x="50" y="20"/>
                </a:cxn>
                <a:cxn ang="0">
                  <a:pos x="50" y="20"/>
                </a:cxn>
                <a:cxn ang="0">
                  <a:pos x="40" y="18"/>
                </a:cxn>
                <a:cxn ang="0">
                  <a:pos x="40" y="18"/>
                </a:cxn>
                <a:cxn ang="0">
                  <a:pos x="38" y="14"/>
                </a:cxn>
                <a:cxn ang="0">
                  <a:pos x="38" y="14"/>
                </a:cxn>
                <a:cxn ang="0">
                  <a:pos x="32" y="10"/>
                </a:cxn>
                <a:cxn ang="0">
                  <a:pos x="24" y="8"/>
                </a:cxn>
                <a:cxn ang="0">
                  <a:pos x="16" y="6"/>
                </a:cxn>
                <a:cxn ang="0">
                  <a:pos x="10" y="0"/>
                </a:cxn>
                <a:cxn ang="0">
                  <a:pos x="10" y="0"/>
                </a:cxn>
                <a:cxn ang="0">
                  <a:pos x="8" y="2"/>
                </a:cxn>
                <a:cxn ang="0">
                  <a:pos x="8" y="2"/>
                </a:cxn>
                <a:cxn ang="0">
                  <a:pos x="6" y="6"/>
                </a:cxn>
                <a:cxn ang="0">
                  <a:pos x="6" y="12"/>
                </a:cxn>
                <a:cxn ang="0">
                  <a:pos x="4" y="18"/>
                </a:cxn>
                <a:cxn ang="0">
                  <a:pos x="0" y="22"/>
                </a:cxn>
                <a:cxn ang="0">
                  <a:pos x="0" y="22"/>
                </a:cxn>
                <a:cxn ang="0">
                  <a:pos x="2" y="22"/>
                </a:cxn>
                <a:cxn ang="0">
                  <a:pos x="6" y="22"/>
                </a:cxn>
                <a:cxn ang="0">
                  <a:pos x="8" y="22"/>
                </a:cxn>
                <a:cxn ang="0">
                  <a:pos x="10" y="24"/>
                </a:cxn>
                <a:cxn ang="0">
                  <a:pos x="10" y="24"/>
                </a:cxn>
                <a:cxn ang="0">
                  <a:pos x="14" y="28"/>
                </a:cxn>
                <a:cxn ang="0">
                  <a:pos x="16" y="28"/>
                </a:cxn>
                <a:cxn ang="0">
                  <a:pos x="22" y="22"/>
                </a:cxn>
                <a:cxn ang="0">
                  <a:pos x="22" y="22"/>
                </a:cxn>
                <a:cxn ang="0">
                  <a:pos x="28" y="18"/>
                </a:cxn>
                <a:cxn ang="0">
                  <a:pos x="32" y="18"/>
                </a:cxn>
                <a:cxn ang="0">
                  <a:pos x="34" y="20"/>
                </a:cxn>
                <a:cxn ang="0">
                  <a:pos x="34" y="20"/>
                </a:cxn>
                <a:cxn ang="0">
                  <a:pos x="42" y="24"/>
                </a:cxn>
                <a:cxn ang="0">
                  <a:pos x="46" y="24"/>
                </a:cxn>
                <a:cxn ang="0">
                  <a:pos x="50" y="20"/>
                </a:cxn>
                <a:cxn ang="0">
                  <a:pos x="50" y="20"/>
                </a:cxn>
              </a:cxnLst>
              <a:rect l="0" t="0" r="r" b="b"/>
              <a:pathLst>
                <a:path w="50" h="28">
                  <a:moveTo>
                    <a:pt x="50" y="20"/>
                  </a:moveTo>
                  <a:lnTo>
                    <a:pt x="50" y="20"/>
                  </a:lnTo>
                  <a:lnTo>
                    <a:pt x="40" y="18"/>
                  </a:lnTo>
                  <a:lnTo>
                    <a:pt x="40" y="18"/>
                  </a:lnTo>
                  <a:lnTo>
                    <a:pt x="38" y="14"/>
                  </a:lnTo>
                  <a:lnTo>
                    <a:pt x="38" y="14"/>
                  </a:lnTo>
                  <a:lnTo>
                    <a:pt x="32" y="10"/>
                  </a:lnTo>
                  <a:lnTo>
                    <a:pt x="24" y="8"/>
                  </a:lnTo>
                  <a:lnTo>
                    <a:pt x="16" y="6"/>
                  </a:lnTo>
                  <a:lnTo>
                    <a:pt x="10" y="0"/>
                  </a:lnTo>
                  <a:lnTo>
                    <a:pt x="10" y="0"/>
                  </a:lnTo>
                  <a:lnTo>
                    <a:pt x="8" y="2"/>
                  </a:lnTo>
                  <a:lnTo>
                    <a:pt x="8" y="2"/>
                  </a:lnTo>
                  <a:lnTo>
                    <a:pt x="6" y="6"/>
                  </a:lnTo>
                  <a:lnTo>
                    <a:pt x="6" y="12"/>
                  </a:lnTo>
                  <a:lnTo>
                    <a:pt x="4" y="18"/>
                  </a:lnTo>
                  <a:lnTo>
                    <a:pt x="0" y="22"/>
                  </a:lnTo>
                  <a:lnTo>
                    <a:pt x="0" y="22"/>
                  </a:lnTo>
                  <a:lnTo>
                    <a:pt x="2" y="22"/>
                  </a:lnTo>
                  <a:lnTo>
                    <a:pt x="6" y="22"/>
                  </a:lnTo>
                  <a:lnTo>
                    <a:pt x="8" y="22"/>
                  </a:lnTo>
                  <a:lnTo>
                    <a:pt x="10" y="24"/>
                  </a:lnTo>
                  <a:lnTo>
                    <a:pt x="10" y="24"/>
                  </a:lnTo>
                  <a:lnTo>
                    <a:pt x="14" y="28"/>
                  </a:lnTo>
                  <a:lnTo>
                    <a:pt x="16" y="28"/>
                  </a:lnTo>
                  <a:lnTo>
                    <a:pt x="22" y="22"/>
                  </a:lnTo>
                  <a:lnTo>
                    <a:pt x="22" y="22"/>
                  </a:lnTo>
                  <a:lnTo>
                    <a:pt x="28" y="18"/>
                  </a:lnTo>
                  <a:lnTo>
                    <a:pt x="32" y="18"/>
                  </a:lnTo>
                  <a:lnTo>
                    <a:pt x="34" y="20"/>
                  </a:lnTo>
                  <a:lnTo>
                    <a:pt x="34" y="20"/>
                  </a:lnTo>
                  <a:lnTo>
                    <a:pt x="42" y="24"/>
                  </a:lnTo>
                  <a:lnTo>
                    <a:pt x="46" y="24"/>
                  </a:lnTo>
                  <a:lnTo>
                    <a:pt x="50" y="20"/>
                  </a:lnTo>
                  <a:lnTo>
                    <a:pt x="50" y="2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3" name="Freeform 146"/>
            <p:cNvSpPr>
              <a:spLocks/>
            </p:cNvSpPr>
            <p:nvPr/>
          </p:nvSpPr>
          <p:spPr bwMode="auto">
            <a:xfrm>
              <a:off x="8613775" y="2139950"/>
              <a:ext cx="19050" cy="28575"/>
            </a:xfrm>
            <a:custGeom>
              <a:avLst/>
              <a:gdLst/>
              <a:ahLst/>
              <a:cxnLst>
                <a:cxn ang="0">
                  <a:pos x="12" y="18"/>
                </a:cxn>
                <a:cxn ang="0">
                  <a:pos x="12" y="18"/>
                </a:cxn>
                <a:cxn ang="0">
                  <a:pos x="10" y="10"/>
                </a:cxn>
                <a:cxn ang="0">
                  <a:pos x="8" y="2"/>
                </a:cxn>
                <a:cxn ang="0">
                  <a:pos x="8" y="2"/>
                </a:cxn>
                <a:cxn ang="0">
                  <a:pos x="4" y="0"/>
                </a:cxn>
                <a:cxn ang="0">
                  <a:pos x="2" y="0"/>
                </a:cxn>
                <a:cxn ang="0">
                  <a:pos x="0" y="0"/>
                </a:cxn>
                <a:cxn ang="0">
                  <a:pos x="0" y="0"/>
                </a:cxn>
                <a:cxn ang="0">
                  <a:pos x="0" y="2"/>
                </a:cxn>
                <a:cxn ang="0">
                  <a:pos x="0" y="2"/>
                </a:cxn>
                <a:cxn ang="0">
                  <a:pos x="2" y="6"/>
                </a:cxn>
                <a:cxn ang="0">
                  <a:pos x="2" y="6"/>
                </a:cxn>
                <a:cxn ang="0">
                  <a:pos x="6" y="10"/>
                </a:cxn>
                <a:cxn ang="0">
                  <a:pos x="6" y="10"/>
                </a:cxn>
                <a:cxn ang="0">
                  <a:pos x="8" y="14"/>
                </a:cxn>
                <a:cxn ang="0">
                  <a:pos x="8" y="16"/>
                </a:cxn>
                <a:cxn ang="0">
                  <a:pos x="12" y="18"/>
                </a:cxn>
                <a:cxn ang="0">
                  <a:pos x="12" y="18"/>
                </a:cxn>
              </a:cxnLst>
              <a:rect l="0" t="0" r="r" b="b"/>
              <a:pathLst>
                <a:path w="12" h="18">
                  <a:moveTo>
                    <a:pt x="12" y="18"/>
                  </a:moveTo>
                  <a:lnTo>
                    <a:pt x="12" y="18"/>
                  </a:lnTo>
                  <a:lnTo>
                    <a:pt x="10" y="10"/>
                  </a:lnTo>
                  <a:lnTo>
                    <a:pt x="8" y="2"/>
                  </a:lnTo>
                  <a:lnTo>
                    <a:pt x="8" y="2"/>
                  </a:lnTo>
                  <a:lnTo>
                    <a:pt x="4" y="0"/>
                  </a:lnTo>
                  <a:lnTo>
                    <a:pt x="2" y="0"/>
                  </a:lnTo>
                  <a:lnTo>
                    <a:pt x="0" y="0"/>
                  </a:lnTo>
                  <a:lnTo>
                    <a:pt x="0" y="0"/>
                  </a:lnTo>
                  <a:lnTo>
                    <a:pt x="0" y="2"/>
                  </a:lnTo>
                  <a:lnTo>
                    <a:pt x="0" y="2"/>
                  </a:lnTo>
                  <a:lnTo>
                    <a:pt x="2" y="6"/>
                  </a:lnTo>
                  <a:lnTo>
                    <a:pt x="2" y="6"/>
                  </a:lnTo>
                  <a:lnTo>
                    <a:pt x="6" y="10"/>
                  </a:lnTo>
                  <a:lnTo>
                    <a:pt x="6" y="10"/>
                  </a:lnTo>
                  <a:lnTo>
                    <a:pt x="8" y="14"/>
                  </a:lnTo>
                  <a:lnTo>
                    <a:pt x="8" y="16"/>
                  </a:lnTo>
                  <a:lnTo>
                    <a:pt x="12" y="18"/>
                  </a:lnTo>
                  <a:lnTo>
                    <a:pt x="12" y="1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4" name="Freeform 147"/>
            <p:cNvSpPr>
              <a:spLocks/>
            </p:cNvSpPr>
            <p:nvPr/>
          </p:nvSpPr>
          <p:spPr bwMode="auto">
            <a:xfrm>
              <a:off x="5635625" y="1254125"/>
              <a:ext cx="19050" cy="9525"/>
            </a:xfrm>
            <a:custGeom>
              <a:avLst/>
              <a:gdLst/>
              <a:ahLst/>
              <a:cxnLst>
                <a:cxn ang="0">
                  <a:pos x="0" y="4"/>
                </a:cxn>
                <a:cxn ang="0">
                  <a:pos x="0" y="4"/>
                </a:cxn>
                <a:cxn ang="0">
                  <a:pos x="4" y="6"/>
                </a:cxn>
                <a:cxn ang="0">
                  <a:pos x="12" y="4"/>
                </a:cxn>
                <a:cxn ang="0">
                  <a:pos x="12" y="4"/>
                </a:cxn>
                <a:cxn ang="0">
                  <a:pos x="4" y="0"/>
                </a:cxn>
                <a:cxn ang="0">
                  <a:pos x="2" y="2"/>
                </a:cxn>
                <a:cxn ang="0">
                  <a:pos x="0" y="4"/>
                </a:cxn>
                <a:cxn ang="0">
                  <a:pos x="0" y="4"/>
                </a:cxn>
              </a:cxnLst>
              <a:rect l="0" t="0" r="r" b="b"/>
              <a:pathLst>
                <a:path w="12" h="6">
                  <a:moveTo>
                    <a:pt x="0" y="4"/>
                  </a:moveTo>
                  <a:lnTo>
                    <a:pt x="0" y="4"/>
                  </a:lnTo>
                  <a:lnTo>
                    <a:pt x="4" y="6"/>
                  </a:lnTo>
                  <a:lnTo>
                    <a:pt x="12" y="4"/>
                  </a:lnTo>
                  <a:lnTo>
                    <a:pt x="12" y="4"/>
                  </a:lnTo>
                  <a:lnTo>
                    <a:pt x="4" y="0"/>
                  </a:lnTo>
                  <a:lnTo>
                    <a:pt x="2" y="2"/>
                  </a:lnTo>
                  <a:lnTo>
                    <a:pt x="0" y="4"/>
                  </a:lnTo>
                  <a:lnTo>
                    <a:pt x="0"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5" name="Freeform 148"/>
            <p:cNvSpPr>
              <a:spLocks/>
            </p:cNvSpPr>
            <p:nvPr/>
          </p:nvSpPr>
          <p:spPr bwMode="auto">
            <a:xfrm>
              <a:off x="6575425" y="854075"/>
              <a:ext cx="9525" cy="22225"/>
            </a:xfrm>
            <a:custGeom>
              <a:avLst/>
              <a:gdLst/>
              <a:ahLst/>
              <a:cxnLst>
                <a:cxn ang="0">
                  <a:pos x="4" y="0"/>
                </a:cxn>
                <a:cxn ang="0">
                  <a:pos x="4" y="0"/>
                </a:cxn>
                <a:cxn ang="0">
                  <a:pos x="0" y="4"/>
                </a:cxn>
                <a:cxn ang="0">
                  <a:pos x="0" y="6"/>
                </a:cxn>
                <a:cxn ang="0">
                  <a:pos x="4" y="14"/>
                </a:cxn>
                <a:cxn ang="0">
                  <a:pos x="4" y="14"/>
                </a:cxn>
                <a:cxn ang="0">
                  <a:pos x="6" y="6"/>
                </a:cxn>
                <a:cxn ang="0">
                  <a:pos x="4" y="0"/>
                </a:cxn>
                <a:cxn ang="0">
                  <a:pos x="4" y="0"/>
                </a:cxn>
              </a:cxnLst>
              <a:rect l="0" t="0" r="r" b="b"/>
              <a:pathLst>
                <a:path w="6" h="14">
                  <a:moveTo>
                    <a:pt x="4" y="0"/>
                  </a:moveTo>
                  <a:lnTo>
                    <a:pt x="4" y="0"/>
                  </a:lnTo>
                  <a:lnTo>
                    <a:pt x="0" y="4"/>
                  </a:lnTo>
                  <a:lnTo>
                    <a:pt x="0" y="6"/>
                  </a:lnTo>
                  <a:lnTo>
                    <a:pt x="4" y="14"/>
                  </a:lnTo>
                  <a:lnTo>
                    <a:pt x="4" y="14"/>
                  </a:lnTo>
                  <a:lnTo>
                    <a:pt x="6" y="6"/>
                  </a:lnTo>
                  <a:lnTo>
                    <a:pt x="4" y="0"/>
                  </a:lnTo>
                  <a:lnTo>
                    <a:pt x="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6" name="Freeform 149"/>
            <p:cNvSpPr>
              <a:spLocks/>
            </p:cNvSpPr>
            <p:nvPr/>
          </p:nvSpPr>
          <p:spPr bwMode="auto">
            <a:xfrm>
              <a:off x="5546725" y="1231900"/>
              <a:ext cx="73025" cy="31750"/>
            </a:xfrm>
            <a:custGeom>
              <a:avLst/>
              <a:gdLst/>
              <a:ahLst/>
              <a:cxnLst>
                <a:cxn ang="0">
                  <a:pos x="0" y="16"/>
                </a:cxn>
                <a:cxn ang="0">
                  <a:pos x="0" y="16"/>
                </a:cxn>
                <a:cxn ang="0">
                  <a:pos x="2" y="18"/>
                </a:cxn>
                <a:cxn ang="0">
                  <a:pos x="6" y="18"/>
                </a:cxn>
                <a:cxn ang="0">
                  <a:pos x="14" y="16"/>
                </a:cxn>
                <a:cxn ang="0">
                  <a:pos x="14" y="16"/>
                </a:cxn>
                <a:cxn ang="0">
                  <a:pos x="18" y="18"/>
                </a:cxn>
                <a:cxn ang="0">
                  <a:pos x="22" y="20"/>
                </a:cxn>
                <a:cxn ang="0">
                  <a:pos x="30" y="18"/>
                </a:cxn>
                <a:cxn ang="0">
                  <a:pos x="38" y="14"/>
                </a:cxn>
                <a:cxn ang="0">
                  <a:pos x="42" y="14"/>
                </a:cxn>
                <a:cxn ang="0">
                  <a:pos x="46" y="14"/>
                </a:cxn>
                <a:cxn ang="0">
                  <a:pos x="46" y="14"/>
                </a:cxn>
                <a:cxn ang="0">
                  <a:pos x="38" y="8"/>
                </a:cxn>
                <a:cxn ang="0">
                  <a:pos x="30" y="2"/>
                </a:cxn>
                <a:cxn ang="0">
                  <a:pos x="20" y="0"/>
                </a:cxn>
                <a:cxn ang="0">
                  <a:pos x="10" y="2"/>
                </a:cxn>
                <a:cxn ang="0">
                  <a:pos x="10" y="2"/>
                </a:cxn>
                <a:cxn ang="0">
                  <a:pos x="14" y="8"/>
                </a:cxn>
                <a:cxn ang="0">
                  <a:pos x="14" y="12"/>
                </a:cxn>
                <a:cxn ang="0">
                  <a:pos x="14" y="14"/>
                </a:cxn>
                <a:cxn ang="0">
                  <a:pos x="14" y="14"/>
                </a:cxn>
                <a:cxn ang="0">
                  <a:pos x="6" y="14"/>
                </a:cxn>
                <a:cxn ang="0">
                  <a:pos x="2" y="14"/>
                </a:cxn>
                <a:cxn ang="0">
                  <a:pos x="0" y="16"/>
                </a:cxn>
                <a:cxn ang="0">
                  <a:pos x="0" y="16"/>
                </a:cxn>
              </a:cxnLst>
              <a:rect l="0" t="0" r="r" b="b"/>
              <a:pathLst>
                <a:path w="46" h="20">
                  <a:moveTo>
                    <a:pt x="0" y="16"/>
                  </a:moveTo>
                  <a:lnTo>
                    <a:pt x="0" y="16"/>
                  </a:lnTo>
                  <a:lnTo>
                    <a:pt x="2" y="18"/>
                  </a:lnTo>
                  <a:lnTo>
                    <a:pt x="6" y="18"/>
                  </a:lnTo>
                  <a:lnTo>
                    <a:pt x="14" y="16"/>
                  </a:lnTo>
                  <a:lnTo>
                    <a:pt x="14" y="16"/>
                  </a:lnTo>
                  <a:lnTo>
                    <a:pt x="18" y="18"/>
                  </a:lnTo>
                  <a:lnTo>
                    <a:pt x="22" y="20"/>
                  </a:lnTo>
                  <a:lnTo>
                    <a:pt x="30" y="18"/>
                  </a:lnTo>
                  <a:lnTo>
                    <a:pt x="38" y="14"/>
                  </a:lnTo>
                  <a:lnTo>
                    <a:pt x="42" y="14"/>
                  </a:lnTo>
                  <a:lnTo>
                    <a:pt x="46" y="14"/>
                  </a:lnTo>
                  <a:lnTo>
                    <a:pt x="46" y="14"/>
                  </a:lnTo>
                  <a:lnTo>
                    <a:pt x="38" y="8"/>
                  </a:lnTo>
                  <a:lnTo>
                    <a:pt x="30" y="2"/>
                  </a:lnTo>
                  <a:lnTo>
                    <a:pt x="20" y="0"/>
                  </a:lnTo>
                  <a:lnTo>
                    <a:pt x="10" y="2"/>
                  </a:lnTo>
                  <a:lnTo>
                    <a:pt x="10" y="2"/>
                  </a:lnTo>
                  <a:lnTo>
                    <a:pt x="14" y="8"/>
                  </a:lnTo>
                  <a:lnTo>
                    <a:pt x="14" y="12"/>
                  </a:lnTo>
                  <a:lnTo>
                    <a:pt x="14" y="14"/>
                  </a:lnTo>
                  <a:lnTo>
                    <a:pt x="14" y="14"/>
                  </a:lnTo>
                  <a:lnTo>
                    <a:pt x="6" y="14"/>
                  </a:lnTo>
                  <a:lnTo>
                    <a:pt x="2" y="14"/>
                  </a:lnTo>
                  <a:lnTo>
                    <a:pt x="0" y="16"/>
                  </a:lnTo>
                  <a:lnTo>
                    <a:pt x="0" y="1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7" name="Freeform 150"/>
            <p:cNvSpPr>
              <a:spLocks/>
            </p:cNvSpPr>
            <p:nvPr/>
          </p:nvSpPr>
          <p:spPr bwMode="auto">
            <a:xfrm>
              <a:off x="8029575" y="1609725"/>
              <a:ext cx="12700" cy="12700"/>
            </a:xfrm>
            <a:custGeom>
              <a:avLst/>
              <a:gdLst/>
              <a:ahLst/>
              <a:cxnLst>
                <a:cxn ang="0">
                  <a:pos x="8" y="6"/>
                </a:cxn>
                <a:cxn ang="0">
                  <a:pos x="8" y="6"/>
                </a:cxn>
                <a:cxn ang="0">
                  <a:pos x="6" y="2"/>
                </a:cxn>
                <a:cxn ang="0">
                  <a:pos x="4" y="0"/>
                </a:cxn>
                <a:cxn ang="0">
                  <a:pos x="4" y="0"/>
                </a:cxn>
                <a:cxn ang="0">
                  <a:pos x="0" y="2"/>
                </a:cxn>
                <a:cxn ang="0">
                  <a:pos x="0" y="4"/>
                </a:cxn>
                <a:cxn ang="0">
                  <a:pos x="0" y="4"/>
                </a:cxn>
                <a:cxn ang="0">
                  <a:pos x="2" y="6"/>
                </a:cxn>
                <a:cxn ang="0">
                  <a:pos x="4" y="8"/>
                </a:cxn>
                <a:cxn ang="0">
                  <a:pos x="4" y="8"/>
                </a:cxn>
                <a:cxn ang="0">
                  <a:pos x="8" y="8"/>
                </a:cxn>
                <a:cxn ang="0">
                  <a:pos x="8" y="6"/>
                </a:cxn>
                <a:cxn ang="0">
                  <a:pos x="8" y="6"/>
                </a:cxn>
              </a:cxnLst>
              <a:rect l="0" t="0" r="r" b="b"/>
              <a:pathLst>
                <a:path w="8" h="8">
                  <a:moveTo>
                    <a:pt x="8" y="6"/>
                  </a:moveTo>
                  <a:lnTo>
                    <a:pt x="8" y="6"/>
                  </a:lnTo>
                  <a:lnTo>
                    <a:pt x="6" y="2"/>
                  </a:lnTo>
                  <a:lnTo>
                    <a:pt x="4" y="0"/>
                  </a:lnTo>
                  <a:lnTo>
                    <a:pt x="4" y="0"/>
                  </a:lnTo>
                  <a:lnTo>
                    <a:pt x="0" y="2"/>
                  </a:lnTo>
                  <a:lnTo>
                    <a:pt x="0" y="4"/>
                  </a:lnTo>
                  <a:lnTo>
                    <a:pt x="0" y="4"/>
                  </a:lnTo>
                  <a:lnTo>
                    <a:pt x="2" y="6"/>
                  </a:lnTo>
                  <a:lnTo>
                    <a:pt x="4" y="8"/>
                  </a:lnTo>
                  <a:lnTo>
                    <a:pt x="4" y="8"/>
                  </a:lnTo>
                  <a:lnTo>
                    <a:pt x="8" y="8"/>
                  </a:lnTo>
                  <a:lnTo>
                    <a:pt x="8" y="6"/>
                  </a:lnTo>
                  <a:lnTo>
                    <a:pt x="8"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8" name="Freeform 151"/>
            <p:cNvSpPr>
              <a:spLocks/>
            </p:cNvSpPr>
            <p:nvPr/>
          </p:nvSpPr>
          <p:spPr bwMode="auto">
            <a:xfrm>
              <a:off x="7981950" y="1635125"/>
              <a:ext cx="9525" cy="12700"/>
            </a:xfrm>
            <a:custGeom>
              <a:avLst/>
              <a:gdLst/>
              <a:ahLst/>
              <a:cxnLst>
                <a:cxn ang="0">
                  <a:pos x="2" y="8"/>
                </a:cxn>
                <a:cxn ang="0">
                  <a:pos x="2" y="8"/>
                </a:cxn>
                <a:cxn ang="0">
                  <a:pos x="6" y="8"/>
                </a:cxn>
                <a:cxn ang="0">
                  <a:pos x="6" y="8"/>
                </a:cxn>
                <a:cxn ang="0">
                  <a:pos x="6" y="2"/>
                </a:cxn>
                <a:cxn ang="0">
                  <a:pos x="6" y="0"/>
                </a:cxn>
                <a:cxn ang="0">
                  <a:pos x="2" y="0"/>
                </a:cxn>
                <a:cxn ang="0">
                  <a:pos x="2" y="0"/>
                </a:cxn>
                <a:cxn ang="0">
                  <a:pos x="0" y="4"/>
                </a:cxn>
                <a:cxn ang="0">
                  <a:pos x="0" y="6"/>
                </a:cxn>
                <a:cxn ang="0">
                  <a:pos x="2" y="8"/>
                </a:cxn>
                <a:cxn ang="0">
                  <a:pos x="2" y="8"/>
                </a:cxn>
              </a:cxnLst>
              <a:rect l="0" t="0" r="r" b="b"/>
              <a:pathLst>
                <a:path w="6" h="8">
                  <a:moveTo>
                    <a:pt x="2" y="8"/>
                  </a:moveTo>
                  <a:lnTo>
                    <a:pt x="2" y="8"/>
                  </a:lnTo>
                  <a:lnTo>
                    <a:pt x="6" y="8"/>
                  </a:lnTo>
                  <a:lnTo>
                    <a:pt x="6" y="8"/>
                  </a:lnTo>
                  <a:lnTo>
                    <a:pt x="6" y="2"/>
                  </a:lnTo>
                  <a:lnTo>
                    <a:pt x="6" y="0"/>
                  </a:lnTo>
                  <a:lnTo>
                    <a:pt x="2" y="0"/>
                  </a:lnTo>
                  <a:lnTo>
                    <a:pt x="2" y="0"/>
                  </a:lnTo>
                  <a:lnTo>
                    <a:pt x="0" y="4"/>
                  </a:lnTo>
                  <a:lnTo>
                    <a:pt x="0" y="6"/>
                  </a:lnTo>
                  <a:lnTo>
                    <a:pt x="2" y="8"/>
                  </a:lnTo>
                  <a:lnTo>
                    <a:pt x="2"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9" name="Freeform 152"/>
            <p:cNvSpPr>
              <a:spLocks/>
            </p:cNvSpPr>
            <p:nvPr/>
          </p:nvSpPr>
          <p:spPr bwMode="auto">
            <a:xfrm>
              <a:off x="7985125" y="1635125"/>
              <a:ext cx="1588" cy="1588"/>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0" name="Freeform 153"/>
            <p:cNvSpPr>
              <a:spLocks/>
            </p:cNvSpPr>
            <p:nvPr/>
          </p:nvSpPr>
          <p:spPr bwMode="auto">
            <a:xfrm>
              <a:off x="7778750" y="1606550"/>
              <a:ext cx="1588" cy="3175"/>
            </a:xfrm>
            <a:custGeom>
              <a:avLst/>
              <a:gdLst/>
              <a:ahLst/>
              <a:cxnLst>
                <a:cxn ang="0">
                  <a:pos x="0" y="0"/>
                </a:cxn>
                <a:cxn ang="0">
                  <a:pos x="0" y="0"/>
                </a:cxn>
                <a:cxn ang="0">
                  <a:pos x="0" y="2"/>
                </a:cxn>
                <a:cxn ang="0">
                  <a:pos x="0" y="2"/>
                </a:cxn>
                <a:cxn ang="0">
                  <a:pos x="0" y="0"/>
                </a:cxn>
                <a:cxn ang="0">
                  <a:pos x="0" y="0"/>
                </a:cxn>
                <a:cxn ang="0">
                  <a:pos x="0" y="0"/>
                </a:cxn>
                <a:cxn ang="0">
                  <a:pos x="0" y="0"/>
                </a:cxn>
              </a:cxnLst>
              <a:rect l="0" t="0" r="r" b="b"/>
              <a:pathLst>
                <a:path h="2">
                  <a:moveTo>
                    <a:pt x="0" y="0"/>
                  </a:moveTo>
                  <a:lnTo>
                    <a:pt x="0" y="0"/>
                  </a:lnTo>
                  <a:lnTo>
                    <a:pt x="0" y="2"/>
                  </a:lnTo>
                  <a:lnTo>
                    <a:pt x="0" y="2"/>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1" name="Freeform 154"/>
            <p:cNvSpPr>
              <a:spLocks/>
            </p:cNvSpPr>
            <p:nvPr/>
          </p:nvSpPr>
          <p:spPr bwMode="auto">
            <a:xfrm>
              <a:off x="7772400" y="1587500"/>
              <a:ext cx="9525" cy="19050"/>
            </a:xfrm>
            <a:custGeom>
              <a:avLst/>
              <a:gdLst/>
              <a:ahLst/>
              <a:cxnLst>
                <a:cxn ang="0">
                  <a:pos x="4" y="0"/>
                </a:cxn>
                <a:cxn ang="0">
                  <a:pos x="4" y="0"/>
                </a:cxn>
                <a:cxn ang="0">
                  <a:pos x="0" y="2"/>
                </a:cxn>
                <a:cxn ang="0">
                  <a:pos x="0" y="2"/>
                </a:cxn>
                <a:cxn ang="0">
                  <a:pos x="0" y="4"/>
                </a:cxn>
                <a:cxn ang="0">
                  <a:pos x="2" y="6"/>
                </a:cxn>
                <a:cxn ang="0">
                  <a:pos x="4" y="6"/>
                </a:cxn>
                <a:cxn ang="0">
                  <a:pos x="4" y="10"/>
                </a:cxn>
                <a:cxn ang="0">
                  <a:pos x="4" y="10"/>
                </a:cxn>
                <a:cxn ang="0">
                  <a:pos x="4" y="12"/>
                </a:cxn>
                <a:cxn ang="0">
                  <a:pos x="4" y="12"/>
                </a:cxn>
                <a:cxn ang="0">
                  <a:pos x="6" y="10"/>
                </a:cxn>
                <a:cxn ang="0">
                  <a:pos x="6" y="6"/>
                </a:cxn>
                <a:cxn ang="0">
                  <a:pos x="4" y="0"/>
                </a:cxn>
                <a:cxn ang="0">
                  <a:pos x="4" y="0"/>
                </a:cxn>
              </a:cxnLst>
              <a:rect l="0" t="0" r="r" b="b"/>
              <a:pathLst>
                <a:path w="6" h="12">
                  <a:moveTo>
                    <a:pt x="4" y="0"/>
                  </a:moveTo>
                  <a:lnTo>
                    <a:pt x="4" y="0"/>
                  </a:lnTo>
                  <a:lnTo>
                    <a:pt x="0" y="2"/>
                  </a:lnTo>
                  <a:lnTo>
                    <a:pt x="0" y="2"/>
                  </a:lnTo>
                  <a:lnTo>
                    <a:pt x="0" y="4"/>
                  </a:lnTo>
                  <a:lnTo>
                    <a:pt x="2" y="6"/>
                  </a:lnTo>
                  <a:lnTo>
                    <a:pt x="4" y="6"/>
                  </a:lnTo>
                  <a:lnTo>
                    <a:pt x="4" y="10"/>
                  </a:lnTo>
                  <a:lnTo>
                    <a:pt x="4" y="10"/>
                  </a:lnTo>
                  <a:lnTo>
                    <a:pt x="4" y="12"/>
                  </a:lnTo>
                  <a:lnTo>
                    <a:pt x="4" y="12"/>
                  </a:lnTo>
                  <a:lnTo>
                    <a:pt x="6" y="10"/>
                  </a:lnTo>
                  <a:lnTo>
                    <a:pt x="6" y="6"/>
                  </a:lnTo>
                  <a:lnTo>
                    <a:pt x="4" y="0"/>
                  </a:lnTo>
                  <a:lnTo>
                    <a:pt x="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2" name="Freeform 155"/>
            <p:cNvSpPr>
              <a:spLocks/>
            </p:cNvSpPr>
            <p:nvPr/>
          </p:nvSpPr>
          <p:spPr bwMode="auto">
            <a:xfrm>
              <a:off x="5280025" y="215900"/>
              <a:ext cx="130175" cy="53975"/>
            </a:xfrm>
            <a:custGeom>
              <a:avLst/>
              <a:gdLst/>
              <a:ahLst/>
              <a:cxnLst>
                <a:cxn ang="0">
                  <a:pos x="6" y="22"/>
                </a:cxn>
                <a:cxn ang="0">
                  <a:pos x="6" y="22"/>
                </a:cxn>
                <a:cxn ang="0">
                  <a:pos x="16" y="22"/>
                </a:cxn>
                <a:cxn ang="0">
                  <a:pos x="20" y="22"/>
                </a:cxn>
                <a:cxn ang="0">
                  <a:pos x="26" y="24"/>
                </a:cxn>
                <a:cxn ang="0">
                  <a:pos x="26" y="24"/>
                </a:cxn>
                <a:cxn ang="0">
                  <a:pos x="16" y="26"/>
                </a:cxn>
                <a:cxn ang="0">
                  <a:pos x="16" y="26"/>
                </a:cxn>
                <a:cxn ang="0">
                  <a:pos x="28" y="32"/>
                </a:cxn>
                <a:cxn ang="0">
                  <a:pos x="40" y="34"/>
                </a:cxn>
                <a:cxn ang="0">
                  <a:pos x="54" y="30"/>
                </a:cxn>
                <a:cxn ang="0">
                  <a:pos x="70" y="24"/>
                </a:cxn>
                <a:cxn ang="0">
                  <a:pos x="70" y="24"/>
                </a:cxn>
                <a:cxn ang="0">
                  <a:pos x="82" y="22"/>
                </a:cxn>
                <a:cxn ang="0">
                  <a:pos x="82" y="22"/>
                </a:cxn>
                <a:cxn ang="0">
                  <a:pos x="80" y="20"/>
                </a:cxn>
                <a:cxn ang="0">
                  <a:pos x="78" y="20"/>
                </a:cxn>
                <a:cxn ang="0">
                  <a:pos x="72" y="18"/>
                </a:cxn>
                <a:cxn ang="0">
                  <a:pos x="72" y="18"/>
                </a:cxn>
                <a:cxn ang="0">
                  <a:pos x="64" y="14"/>
                </a:cxn>
                <a:cxn ang="0">
                  <a:pos x="58" y="12"/>
                </a:cxn>
                <a:cxn ang="0">
                  <a:pos x="52" y="12"/>
                </a:cxn>
                <a:cxn ang="0">
                  <a:pos x="52" y="12"/>
                </a:cxn>
                <a:cxn ang="0">
                  <a:pos x="24" y="2"/>
                </a:cxn>
                <a:cxn ang="0">
                  <a:pos x="24" y="2"/>
                </a:cxn>
                <a:cxn ang="0">
                  <a:pos x="18" y="0"/>
                </a:cxn>
                <a:cxn ang="0">
                  <a:pos x="14" y="0"/>
                </a:cxn>
                <a:cxn ang="0">
                  <a:pos x="14" y="4"/>
                </a:cxn>
                <a:cxn ang="0">
                  <a:pos x="14" y="4"/>
                </a:cxn>
                <a:cxn ang="0">
                  <a:pos x="10" y="4"/>
                </a:cxn>
                <a:cxn ang="0">
                  <a:pos x="8" y="4"/>
                </a:cxn>
                <a:cxn ang="0">
                  <a:pos x="6" y="6"/>
                </a:cxn>
                <a:cxn ang="0">
                  <a:pos x="6" y="6"/>
                </a:cxn>
                <a:cxn ang="0">
                  <a:pos x="10" y="8"/>
                </a:cxn>
                <a:cxn ang="0">
                  <a:pos x="10" y="8"/>
                </a:cxn>
                <a:cxn ang="0">
                  <a:pos x="2" y="10"/>
                </a:cxn>
                <a:cxn ang="0">
                  <a:pos x="0" y="12"/>
                </a:cxn>
                <a:cxn ang="0">
                  <a:pos x="0" y="16"/>
                </a:cxn>
                <a:cxn ang="0">
                  <a:pos x="0" y="16"/>
                </a:cxn>
                <a:cxn ang="0">
                  <a:pos x="2" y="20"/>
                </a:cxn>
                <a:cxn ang="0">
                  <a:pos x="6" y="22"/>
                </a:cxn>
                <a:cxn ang="0">
                  <a:pos x="6" y="22"/>
                </a:cxn>
              </a:cxnLst>
              <a:rect l="0" t="0" r="r" b="b"/>
              <a:pathLst>
                <a:path w="82" h="34">
                  <a:moveTo>
                    <a:pt x="6" y="22"/>
                  </a:moveTo>
                  <a:lnTo>
                    <a:pt x="6" y="22"/>
                  </a:lnTo>
                  <a:lnTo>
                    <a:pt x="16" y="22"/>
                  </a:lnTo>
                  <a:lnTo>
                    <a:pt x="20" y="22"/>
                  </a:lnTo>
                  <a:lnTo>
                    <a:pt x="26" y="24"/>
                  </a:lnTo>
                  <a:lnTo>
                    <a:pt x="26" y="24"/>
                  </a:lnTo>
                  <a:lnTo>
                    <a:pt x="16" y="26"/>
                  </a:lnTo>
                  <a:lnTo>
                    <a:pt x="16" y="26"/>
                  </a:lnTo>
                  <a:lnTo>
                    <a:pt x="28" y="32"/>
                  </a:lnTo>
                  <a:lnTo>
                    <a:pt x="40" y="34"/>
                  </a:lnTo>
                  <a:lnTo>
                    <a:pt x="54" y="30"/>
                  </a:lnTo>
                  <a:lnTo>
                    <a:pt x="70" y="24"/>
                  </a:lnTo>
                  <a:lnTo>
                    <a:pt x="70" y="24"/>
                  </a:lnTo>
                  <a:lnTo>
                    <a:pt x="82" y="22"/>
                  </a:lnTo>
                  <a:lnTo>
                    <a:pt x="82" y="22"/>
                  </a:lnTo>
                  <a:lnTo>
                    <a:pt x="80" y="20"/>
                  </a:lnTo>
                  <a:lnTo>
                    <a:pt x="78" y="20"/>
                  </a:lnTo>
                  <a:lnTo>
                    <a:pt x="72" y="18"/>
                  </a:lnTo>
                  <a:lnTo>
                    <a:pt x="72" y="18"/>
                  </a:lnTo>
                  <a:lnTo>
                    <a:pt x="64" y="14"/>
                  </a:lnTo>
                  <a:lnTo>
                    <a:pt x="58" y="12"/>
                  </a:lnTo>
                  <a:lnTo>
                    <a:pt x="52" y="12"/>
                  </a:lnTo>
                  <a:lnTo>
                    <a:pt x="52" y="12"/>
                  </a:lnTo>
                  <a:lnTo>
                    <a:pt x="24" y="2"/>
                  </a:lnTo>
                  <a:lnTo>
                    <a:pt x="24" y="2"/>
                  </a:lnTo>
                  <a:lnTo>
                    <a:pt x="18" y="0"/>
                  </a:lnTo>
                  <a:lnTo>
                    <a:pt x="14" y="0"/>
                  </a:lnTo>
                  <a:lnTo>
                    <a:pt x="14" y="4"/>
                  </a:lnTo>
                  <a:lnTo>
                    <a:pt x="14" y="4"/>
                  </a:lnTo>
                  <a:lnTo>
                    <a:pt x="10" y="4"/>
                  </a:lnTo>
                  <a:lnTo>
                    <a:pt x="8" y="4"/>
                  </a:lnTo>
                  <a:lnTo>
                    <a:pt x="6" y="6"/>
                  </a:lnTo>
                  <a:lnTo>
                    <a:pt x="6" y="6"/>
                  </a:lnTo>
                  <a:lnTo>
                    <a:pt x="10" y="8"/>
                  </a:lnTo>
                  <a:lnTo>
                    <a:pt x="10" y="8"/>
                  </a:lnTo>
                  <a:lnTo>
                    <a:pt x="2" y="10"/>
                  </a:lnTo>
                  <a:lnTo>
                    <a:pt x="0" y="12"/>
                  </a:lnTo>
                  <a:lnTo>
                    <a:pt x="0" y="16"/>
                  </a:lnTo>
                  <a:lnTo>
                    <a:pt x="0" y="16"/>
                  </a:lnTo>
                  <a:lnTo>
                    <a:pt x="2" y="20"/>
                  </a:lnTo>
                  <a:lnTo>
                    <a:pt x="6" y="22"/>
                  </a:lnTo>
                  <a:lnTo>
                    <a:pt x="6" y="2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3" name="Freeform 156"/>
            <p:cNvSpPr>
              <a:spLocks/>
            </p:cNvSpPr>
            <p:nvPr/>
          </p:nvSpPr>
          <p:spPr bwMode="auto">
            <a:xfrm>
              <a:off x="5346700" y="190500"/>
              <a:ext cx="361950" cy="107950"/>
            </a:xfrm>
            <a:custGeom>
              <a:avLst/>
              <a:gdLst/>
              <a:ahLst/>
              <a:cxnLst>
                <a:cxn ang="0">
                  <a:pos x="10" y="16"/>
                </a:cxn>
                <a:cxn ang="0">
                  <a:pos x="14" y="16"/>
                </a:cxn>
                <a:cxn ang="0">
                  <a:pos x="18" y="18"/>
                </a:cxn>
                <a:cxn ang="0">
                  <a:pos x="40" y="18"/>
                </a:cxn>
                <a:cxn ang="0">
                  <a:pos x="36" y="22"/>
                </a:cxn>
                <a:cxn ang="0">
                  <a:pos x="42" y="26"/>
                </a:cxn>
                <a:cxn ang="0">
                  <a:pos x="54" y="24"/>
                </a:cxn>
                <a:cxn ang="0">
                  <a:pos x="60" y="26"/>
                </a:cxn>
                <a:cxn ang="0">
                  <a:pos x="70" y="24"/>
                </a:cxn>
                <a:cxn ang="0">
                  <a:pos x="78" y="24"/>
                </a:cxn>
                <a:cxn ang="0">
                  <a:pos x="90" y="24"/>
                </a:cxn>
                <a:cxn ang="0">
                  <a:pos x="84" y="26"/>
                </a:cxn>
                <a:cxn ang="0">
                  <a:pos x="74" y="28"/>
                </a:cxn>
                <a:cxn ang="0">
                  <a:pos x="62" y="28"/>
                </a:cxn>
                <a:cxn ang="0">
                  <a:pos x="68" y="30"/>
                </a:cxn>
                <a:cxn ang="0">
                  <a:pos x="70" y="34"/>
                </a:cxn>
                <a:cxn ang="0">
                  <a:pos x="60" y="30"/>
                </a:cxn>
                <a:cxn ang="0">
                  <a:pos x="38" y="28"/>
                </a:cxn>
                <a:cxn ang="0">
                  <a:pos x="34" y="32"/>
                </a:cxn>
                <a:cxn ang="0">
                  <a:pos x="40" y="34"/>
                </a:cxn>
                <a:cxn ang="0">
                  <a:pos x="48" y="38"/>
                </a:cxn>
                <a:cxn ang="0">
                  <a:pos x="64" y="44"/>
                </a:cxn>
                <a:cxn ang="0">
                  <a:pos x="50" y="42"/>
                </a:cxn>
                <a:cxn ang="0">
                  <a:pos x="28" y="44"/>
                </a:cxn>
                <a:cxn ang="0">
                  <a:pos x="24" y="48"/>
                </a:cxn>
                <a:cxn ang="0">
                  <a:pos x="26" y="50"/>
                </a:cxn>
                <a:cxn ang="0">
                  <a:pos x="36" y="50"/>
                </a:cxn>
                <a:cxn ang="0">
                  <a:pos x="42" y="58"/>
                </a:cxn>
                <a:cxn ang="0">
                  <a:pos x="36" y="56"/>
                </a:cxn>
                <a:cxn ang="0">
                  <a:pos x="24" y="54"/>
                </a:cxn>
                <a:cxn ang="0">
                  <a:pos x="22" y="56"/>
                </a:cxn>
                <a:cxn ang="0">
                  <a:pos x="22" y="62"/>
                </a:cxn>
                <a:cxn ang="0">
                  <a:pos x="16" y="62"/>
                </a:cxn>
                <a:cxn ang="0">
                  <a:pos x="8" y="68"/>
                </a:cxn>
                <a:cxn ang="0">
                  <a:pos x="76" y="68"/>
                </a:cxn>
                <a:cxn ang="0">
                  <a:pos x="96" y="64"/>
                </a:cxn>
                <a:cxn ang="0">
                  <a:pos x="88" y="60"/>
                </a:cxn>
                <a:cxn ang="0">
                  <a:pos x="92" y="58"/>
                </a:cxn>
                <a:cxn ang="0">
                  <a:pos x="98" y="54"/>
                </a:cxn>
                <a:cxn ang="0">
                  <a:pos x="102" y="52"/>
                </a:cxn>
                <a:cxn ang="0">
                  <a:pos x="122" y="44"/>
                </a:cxn>
                <a:cxn ang="0">
                  <a:pos x="126" y="38"/>
                </a:cxn>
                <a:cxn ang="0">
                  <a:pos x="132" y="34"/>
                </a:cxn>
                <a:cxn ang="0">
                  <a:pos x="144" y="34"/>
                </a:cxn>
                <a:cxn ang="0">
                  <a:pos x="164" y="26"/>
                </a:cxn>
                <a:cxn ang="0">
                  <a:pos x="186" y="20"/>
                </a:cxn>
                <a:cxn ang="0">
                  <a:pos x="188" y="14"/>
                </a:cxn>
                <a:cxn ang="0">
                  <a:pos x="228" y="6"/>
                </a:cxn>
                <a:cxn ang="0">
                  <a:pos x="192" y="0"/>
                </a:cxn>
                <a:cxn ang="0">
                  <a:pos x="112" y="0"/>
                </a:cxn>
                <a:cxn ang="0">
                  <a:pos x="68" y="4"/>
                </a:cxn>
                <a:cxn ang="0">
                  <a:pos x="58" y="8"/>
                </a:cxn>
                <a:cxn ang="0">
                  <a:pos x="46" y="6"/>
                </a:cxn>
                <a:cxn ang="0">
                  <a:pos x="10" y="12"/>
                </a:cxn>
                <a:cxn ang="0">
                  <a:pos x="0" y="12"/>
                </a:cxn>
                <a:cxn ang="0">
                  <a:pos x="6" y="16"/>
                </a:cxn>
              </a:cxnLst>
              <a:rect l="0" t="0" r="r" b="b"/>
              <a:pathLst>
                <a:path w="228" h="68">
                  <a:moveTo>
                    <a:pt x="8" y="18"/>
                  </a:moveTo>
                  <a:lnTo>
                    <a:pt x="8" y="18"/>
                  </a:lnTo>
                  <a:lnTo>
                    <a:pt x="10" y="16"/>
                  </a:lnTo>
                  <a:lnTo>
                    <a:pt x="10" y="16"/>
                  </a:lnTo>
                  <a:lnTo>
                    <a:pt x="14" y="16"/>
                  </a:lnTo>
                  <a:lnTo>
                    <a:pt x="14" y="16"/>
                  </a:lnTo>
                  <a:lnTo>
                    <a:pt x="14" y="16"/>
                  </a:lnTo>
                  <a:lnTo>
                    <a:pt x="16" y="18"/>
                  </a:lnTo>
                  <a:lnTo>
                    <a:pt x="18" y="18"/>
                  </a:lnTo>
                  <a:lnTo>
                    <a:pt x="24" y="18"/>
                  </a:lnTo>
                  <a:lnTo>
                    <a:pt x="24" y="18"/>
                  </a:lnTo>
                  <a:lnTo>
                    <a:pt x="40" y="18"/>
                  </a:lnTo>
                  <a:lnTo>
                    <a:pt x="40" y="18"/>
                  </a:lnTo>
                  <a:lnTo>
                    <a:pt x="38" y="22"/>
                  </a:lnTo>
                  <a:lnTo>
                    <a:pt x="36" y="22"/>
                  </a:lnTo>
                  <a:lnTo>
                    <a:pt x="36" y="22"/>
                  </a:lnTo>
                  <a:lnTo>
                    <a:pt x="38" y="26"/>
                  </a:lnTo>
                  <a:lnTo>
                    <a:pt x="42" y="26"/>
                  </a:lnTo>
                  <a:lnTo>
                    <a:pt x="48" y="26"/>
                  </a:lnTo>
                  <a:lnTo>
                    <a:pt x="48" y="26"/>
                  </a:lnTo>
                  <a:lnTo>
                    <a:pt x="54" y="24"/>
                  </a:lnTo>
                  <a:lnTo>
                    <a:pt x="58" y="24"/>
                  </a:lnTo>
                  <a:lnTo>
                    <a:pt x="60" y="26"/>
                  </a:lnTo>
                  <a:lnTo>
                    <a:pt x="60" y="26"/>
                  </a:lnTo>
                  <a:lnTo>
                    <a:pt x="62" y="26"/>
                  </a:lnTo>
                  <a:lnTo>
                    <a:pt x="62" y="26"/>
                  </a:lnTo>
                  <a:lnTo>
                    <a:pt x="70" y="24"/>
                  </a:lnTo>
                  <a:lnTo>
                    <a:pt x="70" y="24"/>
                  </a:lnTo>
                  <a:lnTo>
                    <a:pt x="78" y="24"/>
                  </a:lnTo>
                  <a:lnTo>
                    <a:pt x="78" y="24"/>
                  </a:lnTo>
                  <a:lnTo>
                    <a:pt x="88" y="20"/>
                  </a:lnTo>
                  <a:lnTo>
                    <a:pt x="88" y="20"/>
                  </a:lnTo>
                  <a:lnTo>
                    <a:pt x="90" y="24"/>
                  </a:lnTo>
                  <a:lnTo>
                    <a:pt x="90" y="24"/>
                  </a:lnTo>
                  <a:lnTo>
                    <a:pt x="88" y="24"/>
                  </a:lnTo>
                  <a:lnTo>
                    <a:pt x="84" y="26"/>
                  </a:lnTo>
                  <a:lnTo>
                    <a:pt x="78" y="26"/>
                  </a:lnTo>
                  <a:lnTo>
                    <a:pt x="78" y="26"/>
                  </a:lnTo>
                  <a:lnTo>
                    <a:pt x="74" y="28"/>
                  </a:lnTo>
                  <a:lnTo>
                    <a:pt x="70" y="28"/>
                  </a:lnTo>
                  <a:lnTo>
                    <a:pt x="62" y="28"/>
                  </a:lnTo>
                  <a:lnTo>
                    <a:pt x="62" y="28"/>
                  </a:lnTo>
                  <a:lnTo>
                    <a:pt x="64" y="30"/>
                  </a:lnTo>
                  <a:lnTo>
                    <a:pt x="66" y="30"/>
                  </a:lnTo>
                  <a:lnTo>
                    <a:pt x="68" y="30"/>
                  </a:lnTo>
                  <a:lnTo>
                    <a:pt x="70" y="32"/>
                  </a:lnTo>
                  <a:lnTo>
                    <a:pt x="70" y="32"/>
                  </a:lnTo>
                  <a:lnTo>
                    <a:pt x="70" y="34"/>
                  </a:lnTo>
                  <a:lnTo>
                    <a:pt x="70" y="34"/>
                  </a:lnTo>
                  <a:lnTo>
                    <a:pt x="64" y="34"/>
                  </a:lnTo>
                  <a:lnTo>
                    <a:pt x="60" y="30"/>
                  </a:lnTo>
                  <a:lnTo>
                    <a:pt x="60" y="30"/>
                  </a:lnTo>
                  <a:lnTo>
                    <a:pt x="46" y="28"/>
                  </a:lnTo>
                  <a:lnTo>
                    <a:pt x="38" y="28"/>
                  </a:lnTo>
                  <a:lnTo>
                    <a:pt x="30" y="30"/>
                  </a:lnTo>
                  <a:lnTo>
                    <a:pt x="30" y="30"/>
                  </a:lnTo>
                  <a:lnTo>
                    <a:pt x="34" y="32"/>
                  </a:lnTo>
                  <a:lnTo>
                    <a:pt x="36" y="32"/>
                  </a:lnTo>
                  <a:lnTo>
                    <a:pt x="38" y="32"/>
                  </a:lnTo>
                  <a:lnTo>
                    <a:pt x="40" y="34"/>
                  </a:lnTo>
                  <a:lnTo>
                    <a:pt x="40" y="34"/>
                  </a:lnTo>
                  <a:lnTo>
                    <a:pt x="44" y="36"/>
                  </a:lnTo>
                  <a:lnTo>
                    <a:pt x="48" y="38"/>
                  </a:lnTo>
                  <a:lnTo>
                    <a:pt x="48" y="38"/>
                  </a:lnTo>
                  <a:lnTo>
                    <a:pt x="64" y="44"/>
                  </a:lnTo>
                  <a:lnTo>
                    <a:pt x="64" y="44"/>
                  </a:lnTo>
                  <a:lnTo>
                    <a:pt x="58" y="46"/>
                  </a:lnTo>
                  <a:lnTo>
                    <a:pt x="54" y="44"/>
                  </a:lnTo>
                  <a:lnTo>
                    <a:pt x="50" y="42"/>
                  </a:lnTo>
                  <a:lnTo>
                    <a:pt x="46" y="42"/>
                  </a:lnTo>
                  <a:lnTo>
                    <a:pt x="46" y="42"/>
                  </a:lnTo>
                  <a:lnTo>
                    <a:pt x="28" y="44"/>
                  </a:lnTo>
                  <a:lnTo>
                    <a:pt x="28" y="44"/>
                  </a:lnTo>
                  <a:lnTo>
                    <a:pt x="26" y="46"/>
                  </a:lnTo>
                  <a:lnTo>
                    <a:pt x="24" y="48"/>
                  </a:lnTo>
                  <a:lnTo>
                    <a:pt x="24" y="48"/>
                  </a:lnTo>
                  <a:lnTo>
                    <a:pt x="24" y="50"/>
                  </a:lnTo>
                  <a:lnTo>
                    <a:pt x="26" y="50"/>
                  </a:lnTo>
                  <a:lnTo>
                    <a:pt x="28" y="50"/>
                  </a:lnTo>
                  <a:lnTo>
                    <a:pt x="28" y="50"/>
                  </a:lnTo>
                  <a:lnTo>
                    <a:pt x="36" y="50"/>
                  </a:lnTo>
                  <a:lnTo>
                    <a:pt x="42" y="56"/>
                  </a:lnTo>
                  <a:lnTo>
                    <a:pt x="42" y="56"/>
                  </a:lnTo>
                  <a:lnTo>
                    <a:pt x="42" y="58"/>
                  </a:lnTo>
                  <a:lnTo>
                    <a:pt x="42" y="58"/>
                  </a:lnTo>
                  <a:lnTo>
                    <a:pt x="38" y="58"/>
                  </a:lnTo>
                  <a:lnTo>
                    <a:pt x="36" y="56"/>
                  </a:lnTo>
                  <a:lnTo>
                    <a:pt x="30" y="54"/>
                  </a:lnTo>
                  <a:lnTo>
                    <a:pt x="30" y="54"/>
                  </a:lnTo>
                  <a:lnTo>
                    <a:pt x="24" y="54"/>
                  </a:lnTo>
                  <a:lnTo>
                    <a:pt x="22" y="54"/>
                  </a:lnTo>
                  <a:lnTo>
                    <a:pt x="22" y="56"/>
                  </a:lnTo>
                  <a:lnTo>
                    <a:pt x="22" y="56"/>
                  </a:lnTo>
                  <a:lnTo>
                    <a:pt x="24" y="62"/>
                  </a:lnTo>
                  <a:lnTo>
                    <a:pt x="24" y="62"/>
                  </a:lnTo>
                  <a:lnTo>
                    <a:pt x="22" y="62"/>
                  </a:lnTo>
                  <a:lnTo>
                    <a:pt x="18" y="62"/>
                  </a:lnTo>
                  <a:lnTo>
                    <a:pt x="16" y="62"/>
                  </a:lnTo>
                  <a:lnTo>
                    <a:pt x="16" y="62"/>
                  </a:lnTo>
                  <a:lnTo>
                    <a:pt x="12" y="62"/>
                  </a:lnTo>
                  <a:lnTo>
                    <a:pt x="10" y="64"/>
                  </a:lnTo>
                  <a:lnTo>
                    <a:pt x="8" y="68"/>
                  </a:lnTo>
                  <a:lnTo>
                    <a:pt x="8" y="68"/>
                  </a:lnTo>
                  <a:lnTo>
                    <a:pt x="54" y="68"/>
                  </a:lnTo>
                  <a:lnTo>
                    <a:pt x="76" y="68"/>
                  </a:lnTo>
                  <a:lnTo>
                    <a:pt x="100" y="66"/>
                  </a:lnTo>
                  <a:lnTo>
                    <a:pt x="100" y="66"/>
                  </a:lnTo>
                  <a:lnTo>
                    <a:pt x="96" y="64"/>
                  </a:lnTo>
                  <a:lnTo>
                    <a:pt x="92" y="64"/>
                  </a:lnTo>
                  <a:lnTo>
                    <a:pt x="90" y="64"/>
                  </a:lnTo>
                  <a:lnTo>
                    <a:pt x="88" y="60"/>
                  </a:lnTo>
                  <a:lnTo>
                    <a:pt x="88" y="60"/>
                  </a:lnTo>
                  <a:lnTo>
                    <a:pt x="90" y="60"/>
                  </a:lnTo>
                  <a:lnTo>
                    <a:pt x="92" y="58"/>
                  </a:lnTo>
                  <a:lnTo>
                    <a:pt x="92" y="58"/>
                  </a:lnTo>
                  <a:lnTo>
                    <a:pt x="96" y="58"/>
                  </a:lnTo>
                  <a:lnTo>
                    <a:pt x="98" y="54"/>
                  </a:lnTo>
                  <a:lnTo>
                    <a:pt x="100" y="52"/>
                  </a:lnTo>
                  <a:lnTo>
                    <a:pt x="102" y="52"/>
                  </a:lnTo>
                  <a:lnTo>
                    <a:pt x="102" y="52"/>
                  </a:lnTo>
                  <a:lnTo>
                    <a:pt x="108" y="52"/>
                  </a:lnTo>
                  <a:lnTo>
                    <a:pt x="114" y="50"/>
                  </a:lnTo>
                  <a:lnTo>
                    <a:pt x="122" y="44"/>
                  </a:lnTo>
                  <a:lnTo>
                    <a:pt x="122" y="44"/>
                  </a:lnTo>
                  <a:lnTo>
                    <a:pt x="122" y="40"/>
                  </a:lnTo>
                  <a:lnTo>
                    <a:pt x="126" y="38"/>
                  </a:lnTo>
                  <a:lnTo>
                    <a:pt x="130" y="38"/>
                  </a:lnTo>
                  <a:lnTo>
                    <a:pt x="132" y="34"/>
                  </a:lnTo>
                  <a:lnTo>
                    <a:pt x="132" y="34"/>
                  </a:lnTo>
                  <a:lnTo>
                    <a:pt x="136" y="34"/>
                  </a:lnTo>
                  <a:lnTo>
                    <a:pt x="140" y="34"/>
                  </a:lnTo>
                  <a:lnTo>
                    <a:pt x="144" y="34"/>
                  </a:lnTo>
                  <a:lnTo>
                    <a:pt x="148" y="32"/>
                  </a:lnTo>
                  <a:lnTo>
                    <a:pt x="148" y="32"/>
                  </a:lnTo>
                  <a:lnTo>
                    <a:pt x="164" y="26"/>
                  </a:lnTo>
                  <a:lnTo>
                    <a:pt x="164" y="26"/>
                  </a:lnTo>
                  <a:lnTo>
                    <a:pt x="186" y="20"/>
                  </a:lnTo>
                  <a:lnTo>
                    <a:pt x="186" y="20"/>
                  </a:lnTo>
                  <a:lnTo>
                    <a:pt x="188" y="18"/>
                  </a:lnTo>
                  <a:lnTo>
                    <a:pt x="188" y="18"/>
                  </a:lnTo>
                  <a:lnTo>
                    <a:pt x="188" y="14"/>
                  </a:lnTo>
                  <a:lnTo>
                    <a:pt x="188" y="14"/>
                  </a:lnTo>
                  <a:lnTo>
                    <a:pt x="208" y="12"/>
                  </a:lnTo>
                  <a:lnTo>
                    <a:pt x="228" y="6"/>
                  </a:lnTo>
                  <a:lnTo>
                    <a:pt x="228" y="6"/>
                  </a:lnTo>
                  <a:lnTo>
                    <a:pt x="210" y="4"/>
                  </a:lnTo>
                  <a:lnTo>
                    <a:pt x="192" y="0"/>
                  </a:lnTo>
                  <a:lnTo>
                    <a:pt x="156" y="0"/>
                  </a:lnTo>
                  <a:lnTo>
                    <a:pt x="156" y="0"/>
                  </a:lnTo>
                  <a:lnTo>
                    <a:pt x="112" y="0"/>
                  </a:lnTo>
                  <a:lnTo>
                    <a:pt x="90" y="2"/>
                  </a:lnTo>
                  <a:lnTo>
                    <a:pt x="68" y="4"/>
                  </a:lnTo>
                  <a:lnTo>
                    <a:pt x="68" y="4"/>
                  </a:lnTo>
                  <a:lnTo>
                    <a:pt x="64" y="4"/>
                  </a:lnTo>
                  <a:lnTo>
                    <a:pt x="62" y="6"/>
                  </a:lnTo>
                  <a:lnTo>
                    <a:pt x="58" y="8"/>
                  </a:lnTo>
                  <a:lnTo>
                    <a:pt x="58" y="8"/>
                  </a:lnTo>
                  <a:lnTo>
                    <a:pt x="52" y="6"/>
                  </a:lnTo>
                  <a:lnTo>
                    <a:pt x="46" y="6"/>
                  </a:lnTo>
                  <a:lnTo>
                    <a:pt x="34" y="8"/>
                  </a:lnTo>
                  <a:lnTo>
                    <a:pt x="22" y="10"/>
                  </a:lnTo>
                  <a:lnTo>
                    <a:pt x="10" y="12"/>
                  </a:lnTo>
                  <a:lnTo>
                    <a:pt x="10" y="12"/>
                  </a:lnTo>
                  <a:lnTo>
                    <a:pt x="0" y="12"/>
                  </a:lnTo>
                  <a:lnTo>
                    <a:pt x="0" y="12"/>
                  </a:lnTo>
                  <a:lnTo>
                    <a:pt x="2" y="14"/>
                  </a:lnTo>
                  <a:lnTo>
                    <a:pt x="4" y="16"/>
                  </a:lnTo>
                  <a:lnTo>
                    <a:pt x="6" y="16"/>
                  </a:lnTo>
                  <a:lnTo>
                    <a:pt x="8" y="18"/>
                  </a:lnTo>
                  <a:lnTo>
                    <a:pt x="8" y="1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4" name="Freeform 157"/>
            <p:cNvSpPr>
              <a:spLocks/>
            </p:cNvSpPr>
            <p:nvPr/>
          </p:nvSpPr>
          <p:spPr bwMode="auto">
            <a:xfrm>
              <a:off x="7985125" y="1377950"/>
              <a:ext cx="12700" cy="31750"/>
            </a:xfrm>
            <a:custGeom>
              <a:avLst/>
              <a:gdLst/>
              <a:ahLst/>
              <a:cxnLst>
                <a:cxn ang="0">
                  <a:pos x="4" y="20"/>
                </a:cxn>
                <a:cxn ang="0">
                  <a:pos x="4" y="20"/>
                </a:cxn>
                <a:cxn ang="0">
                  <a:pos x="6" y="16"/>
                </a:cxn>
                <a:cxn ang="0">
                  <a:pos x="4" y="12"/>
                </a:cxn>
                <a:cxn ang="0">
                  <a:pos x="4" y="12"/>
                </a:cxn>
                <a:cxn ang="0">
                  <a:pos x="6" y="8"/>
                </a:cxn>
                <a:cxn ang="0">
                  <a:pos x="8" y="6"/>
                </a:cxn>
                <a:cxn ang="0">
                  <a:pos x="4" y="0"/>
                </a:cxn>
                <a:cxn ang="0">
                  <a:pos x="4" y="0"/>
                </a:cxn>
                <a:cxn ang="0">
                  <a:pos x="4" y="10"/>
                </a:cxn>
                <a:cxn ang="0">
                  <a:pos x="4" y="10"/>
                </a:cxn>
                <a:cxn ang="0">
                  <a:pos x="0" y="14"/>
                </a:cxn>
                <a:cxn ang="0">
                  <a:pos x="0" y="16"/>
                </a:cxn>
                <a:cxn ang="0">
                  <a:pos x="4" y="20"/>
                </a:cxn>
                <a:cxn ang="0">
                  <a:pos x="4" y="20"/>
                </a:cxn>
              </a:cxnLst>
              <a:rect l="0" t="0" r="r" b="b"/>
              <a:pathLst>
                <a:path w="8" h="20">
                  <a:moveTo>
                    <a:pt x="4" y="20"/>
                  </a:moveTo>
                  <a:lnTo>
                    <a:pt x="4" y="20"/>
                  </a:lnTo>
                  <a:lnTo>
                    <a:pt x="6" y="16"/>
                  </a:lnTo>
                  <a:lnTo>
                    <a:pt x="4" y="12"/>
                  </a:lnTo>
                  <a:lnTo>
                    <a:pt x="4" y="12"/>
                  </a:lnTo>
                  <a:lnTo>
                    <a:pt x="6" y="8"/>
                  </a:lnTo>
                  <a:lnTo>
                    <a:pt x="8" y="6"/>
                  </a:lnTo>
                  <a:lnTo>
                    <a:pt x="4" y="0"/>
                  </a:lnTo>
                  <a:lnTo>
                    <a:pt x="4" y="0"/>
                  </a:lnTo>
                  <a:lnTo>
                    <a:pt x="4" y="10"/>
                  </a:lnTo>
                  <a:lnTo>
                    <a:pt x="4" y="10"/>
                  </a:lnTo>
                  <a:lnTo>
                    <a:pt x="0" y="14"/>
                  </a:lnTo>
                  <a:lnTo>
                    <a:pt x="0" y="16"/>
                  </a:lnTo>
                  <a:lnTo>
                    <a:pt x="4" y="20"/>
                  </a:lnTo>
                  <a:lnTo>
                    <a:pt x="4" y="2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5" name="Freeform 158"/>
            <p:cNvSpPr>
              <a:spLocks/>
            </p:cNvSpPr>
            <p:nvPr/>
          </p:nvSpPr>
          <p:spPr bwMode="auto">
            <a:xfrm>
              <a:off x="6765925" y="974725"/>
              <a:ext cx="19050" cy="9525"/>
            </a:xfrm>
            <a:custGeom>
              <a:avLst/>
              <a:gdLst/>
              <a:ahLst/>
              <a:cxnLst>
                <a:cxn ang="0">
                  <a:pos x="0" y="2"/>
                </a:cxn>
                <a:cxn ang="0">
                  <a:pos x="0" y="2"/>
                </a:cxn>
                <a:cxn ang="0">
                  <a:pos x="2" y="2"/>
                </a:cxn>
                <a:cxn ang="0">
                  <a:pos x="4" y="4"/>
                </a:cxn>
                <a:cxn ang="0">
                  <a:pos x="8" y="6"/>
                </a:cxn>
                <a:cxn ang="0">
                  <a:pos x="12" y="4"/>
                </a:cxn>
                <a:cxn ang="0">
                  <a:pos x="12" y="4"/>
                </a:cxn>
                <a:cxn ang="0">
                  <a:pos x="6" y="0"/>
                </a:cxn>
                <a:cxn ang="0">
                  <a:pos x="0" y="2"/>
                </a:cxn>
                <a:cxn ang="0">
                  <a:pos x="0" y="2"/>
                </a:cxn>
              </a:cxnLst>
              <a:rect l="0" t="0" r="r" b="b"/>
              <a:pathLst>
                <a:path w="12" h="6">
                  <a:moveTo>
                    <a:pt x="0" y="2"/>
                  </a:moveTo>
                  <a:lnTo>
                    <a:pt x="0" y="2"/>
                  </a:lnTo>
                  <a:lnTo>
                    <a:pt x="2" y="2"/>
                  </a:lnTo>
                  <a:lnTo>
                    <a:pt x="4" y="4"/>
                  </a:lnTo>
                  <a:lnTo>
                    <a:pt x="8" y="6"/>
                  </a:lnTo>
                  <a:lnTo>
                    <a:pt x="12" y="4"/>
                  </a:lnTo>
                  <a:lnTo>
                    <a:pt x="12" y="4"/>
                  </a:lnTo>
                  <a:lnTo>
                    <a:pt x="6" y="0"/>
                  </a:lnTo>
                  <a:lnTo>
                    <a:pt x="0" y="2"/>
                  </a:lnTo>
                  <a:lnTo>
                    <a:pt x="0"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6" name="Freeform 159"/>
            <p:cNvSpPr>
              <a:spLocks/>
            </p:cNvSpPr>
            <p:nvPr/>
          </p:nvSpPr>
          <p:spPr bwMode="auto">
            <a:xfrm>
              <a:off x="7962900" y="1343025"/>
              <a:ext cx="9525" cy="12700"/>
            </a:xfrm>
            <a:custGeom>
              <a:avLst/>
              <a:gdLst/>
              <a:ahLst/>
              <a:cxnLst>
                <a:cxn ang="0">
                  <a:pos x="4" y="0"/>
                </a:cxn>
                <a:cxn ang="0">
                  <a:pos x="4" y="0"/>
                </a:cxn>
                <a:cxn ang="0">
                  <a:pos x="2" y="0"/>
                </a:cxn>
                <a:cxn ang="0">
                  <a:pos x="2" y="0"/>
                </a:cxn>
                <a:cxn ang="0">
                  <a:pos x="0" y="4"/>
                </a:cxn>
                <a:cxn ang="0">
                  <a:pos x="4" y="8"/>
                </a:cxn>
                <a:cxn ang="0">
                  <a:pos x="4" y="8"/>
                </a:cxn>
                <a:cxn ang="0">
                  <a:pos x="6" y="4"/>
                </a:cxn>
                <a:cxn ang="0">
                  <a:pos x="4" y="0"/>
                </a:cxn>
                <a:cxn ang="0">
                  <a:pos x="4" y="0"/>
                </a:cxn>
              </a:cxnLst>
              <a:rect l="0" t="0" r="r" b="b"/>
              <a:pathLst>
                <a:path w="6" h="8">
                  <a:moveTo>
                    <a:pt x="4" y="0"/>
                  </a:moveTo>
                  <a:lnTo>
                    <a:pt x="4" y="0"/>
                  </a:lnTo>
                  <a:lnTo>
                    <a:pt x="2" y="0"/>
                  </a:lnTo>
                  <a:lnTo>
                    <a:pt x="2" y="0"/>
                  </a:lnTo>
                  <a:lnTo>
                    <a:pt x="0" y="4"/>
                  </a:lnTo>
                  <a:lnTo>
                    <a:pt x="4" y="8"/>
                  </a:lnTo>
                  <a:lnTo>
                    <a:pt x="4" y="8"/>
                  </a:lnTo>
                  <a:lnTo>
                    <a:pt x="6" y="4"/>
                  </a:lnTo>
                  <a:lnTo>
                    <a:pt x="4" y="0"/>
                  </a:lnTo>
                  <a:lnTo>
                    <a:pt x="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7" name="Freeform 160"/>
            <p:cNvSpPr>
              <a:spLocks/>
            </p:cNvSpPr>
            <p:nvPr/>
          </p:nvSpPr>
          <p:spPr bwMode="auto">
            <a:xfrm>
              <a:off x="4451350" y="638175"/>
              <a:ext cx="25400" cy="12700"/>
            </a:xfrm>
            <a:custGeom>
              <a:avLst/>
              <a:gdLst/>
              <a:ahLst/>
              <a:cxnLst>
                <a:cxn ang="0">
                  <a:pos x="4" y="2"/>
                </a:cxn>
                <a:cxn ang="0">
                  <a:pos x="4" y="2"/>
                </a:cxn>
                <a:cxn ang="0">
                  <a:pos x="2" y="4"/>
                </a:cxn>
                <a:cxn ang="0">
                  <a:pos x="0" y="6"/>
                </a:cxn>
                <a:cxn ang="0">
                  <a:pos x="2" y="8"/>
                </a:cxn>
                <a:cxn ang="0">
                  <a:pos x="2" y="8"/>
                </a:cxn>
                <a:cxn ang="0">
                  <a:pos x="4" y="8"/>
                </a:cxn>
                <a:cxn ang="0">
                  <a:pos x="6" y="6"/>
                </a:cxn>
                <a:cxn ang="0">
                  <a:pos x="6" y="6"/>
                </a:cxn>
                <a:cxn ang="0">
                  <a:pos x="8" y="4"/>
                </a:cxn>
                <a:cxn ang="0">
                  <a:pos x="12" y="4"/>
                </a:cxn>
                <a:cxn ang="0">
                  <a:pos x="14" y="4"/>
                </a:cxn>
                <a:cxn ang="0">
                  <a:pos x="16" y="0"/>
                </a:cxn>
                <a:cxn ang="0">
                  <a:pos x="16" y="0"/>
                </a:cxn>
                <a:cxn ang="0">
                  <a:pos x="10" y="0"/>
                </a:cxn>
                <a:cxn ang="0">
                  <a:pos x="6" y="0"/>
                </a:cxn>
                <a:cxn ang="0">
                  <a:pos x="4" y="2"/>
                </a:cxn>
                <a:cxn ang="0">
                  <a:pos x="4" y="2"/>
                </a:cxn>
              </a:cxnLst>
              <a:rect l="0" t="0" r="r" b="b"/>
              <a:pathLst>
                <a:path w="16" h="8">
                  <a:moveTo>
                    <a:pt x="4" y="2"/>
                  </a:moveTo>
                  <a:lnTo>
                    <a:pt x="4" y="2"/>
                  </a:lnTo>
                  <a:lnTo>
                    <a:pt x="2" y="4"/>
                  </a:lnTo>
                  <a:lnTo>
                    <a:pt x="0" y="6"/>
                  </a:lnTo>
                  <a:lnTo>
                    <a:pt x="2" y="8"/>
                  </a:lnTo>
                  <a:lnTo>
                    <a:pt x="2" y="8"/>
                  </a:lnTo>
                  <a:lnTo>
                    <a:pt x="4" y="8"/>
                  </a:lnTo>
                  <a:lnTo>
                    <a:pt x="6" y="6"/>
                  </a:lnTo>
                  <a:lnTo>
                    <a:pt x="6" y="6"/>
                  </a:lnTo>
                  <a:lnTo>
                    <a:pt x="8" y="4"/>
                  </a:lnTo>
                  <a:lnTo>
                    <a:pt x="12" y="4"/>
                  </a:lnTo>
                  <a:lnTo>
                    <a:pt x="14" y="4"/>
                  </a:lnTo>
                  <a:lnTo>
                    <a:pt x="16" y="0"/>
                  </a:lnTo>
                  <a:lnTo>
                    <a:pt x="16" y="0"/>
                  </a:lnTo>
                  <a:lnTo>
                    <a:pt x="10" y="0"/>
                  </a:lnTo>
                  <a:lnTo>
                    <a:pt x="6" y="0"/>
                  </a:lnTo>
                  <a:lnTo>
                    <a:pt x="4" y="2"/>
                  </a:lnTo>
                  <a:lnTo>
                    <a:pt x="4"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8" name="Freeform 161"/>
            <p:cNvSpPr>
              <a:spLocks/>
            </p:cNvSpPr>
            <p:nvPr/>
          </p:nvSpPr>
          <p:spPr bwMode="auto">
            <a:xfrm>
              <a:off x="8080375" y="1749425"/>
              <a:ext cx="12700" cy="6350"/>
            </a:xfrm>
            <a:custGeom>
              <a:avLst/>
              <a:gdLst/>
              <a:ahLst/>
              <a:cxnLst>
                <a:cxn ang="0">
                  <a:pos x="6" y="0"/>
                </a:cxn>
                <a:cxn ang="0">
                  <a:pos x="6" y="0"/>
                </a:cxn>
                <a:cxn ang="0">
                  <a:pos x="2" y="0"/>
                </a:cxn>
                <a:cxn ang="0">
                  <a:pos x="0" y="2"/>
                </a:cxn>
                <a:cxn ang="0">
                  <a:pos x="0" y="2"/>
                </a:cxn>
                <a:cxn ang="0">
                  <a:pos x="2" y="4"/>
                </a:cxn>
                <a:cxn ang="0">
                  <a:pos x="4" y="4"/>
                </a:cxn>
                <a:cxn ang="0">
                  <a:pos x="4" y="4"/>
                </a:cxn>
                <a:cxn ang="0">
                  <a:pos x="8" y="4"/>
                </a:cxn>
                <a:cxn ang="0">
                  <a:pos x="8" y="0"/>
                </a:cxn>
                <a:cxn ang="0">
                  <a:pos x="8" y="0"/>
                </a:cxn>
                <a:cxn ang="0">
                  <a:pos x="8" y="0"/>
                </a:cxn>
                <a:cxn ang="0">
                  <a:pos x="6" y="0"/>
                </a:cxn>
                <a:cxn ang="0">
                  <a:pos x="6" y="0"/>
                </a:cxn>
              </a:cxnLst>
              <a:rect l="0" t="0" r="r" b="b"/>
              <a:pathLst>
                <a:path w="8" h="4">
                  <a:moveTo>
                    <a:pt x="6" y="0"/>
                  </a:moveTo>
                  <a:lnTo>
                    <a:pt x="6" y="0"/>
                  </a:lnTo>
                  <a:lnTo>
                    <a:pt x="2" y="0"/>
                  </a:lnTo>
                  <a:lnTo>
                    <a:pt x="0" y="2"/>
                  </a:lnTo>
                  <a:lnTo>
                    <a:pt x="0" y="2"/>
                  </a:lnTo>
                  <a:lnTo>
                    <a:pt x="2" y="4"/>
                  </a:lnTo>
                  <a:lnTo>
                    <a:pt x="4" y="4"/>
                  </a:lnTo>
                  <a:lnTo>
                    <a:pt x="4" y="4"/>
                  </a:lnTo>
                  <a:lnTo>
                    <a:pt x="8" y="4"/>
                  </a:lnTo>
                  <a:lnTo>
                    <a:pt x="8" y="0"/>
                  </a:lnTo>
                  <a:lnTo>
                    <a:pt x="8" y="0"/>
                  </a:lnTo>
                  <a:lnTo>
                    <a:pt x="8" y="0"/>
                  </a:lnTo>
                  <a:lnTo>
                    <a:pt x="6" y="0"/>
                  </a:lnTo>
                  <a:lnTo>
                    <a:pt x="6"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9" name="Freeform 162"/>
            <p:cNvSpPr>
              <a:spLocks/>
            </p:cNvSpPr>
            <p:nvPr/>
          </p:nvSpPr>
          <p:spPr bwMode="auto">
            <a:xfrm>
              <a:off x="7943850" y="1717675"/>
              <a:ext cx="19050" cy="9525"/>
            </a:xfrm>
            <a:custGeom>
              <a:avLst/>
              <a:gdLst/>
              <a:ahLst/>
              <a:cxnLst>
                <a:cxn ang="0">
                  <a:pos x="0" y="0"/>
                </a:cxn>
                <a:cxn ang="0">
                  <a:pos x="0" y="0"/>
                </a:cxn>
                <a:cxn ang="0">
                  <a:pos x="2" y="2"/>
                </a:cxn>
                <a:cxn ang="0">
                  <a:pos x="6" y="4"/>
                </a:cxn>
                <a:cxn ang="0">
                  <a:pos x="8" y="6"/>
                </a:cxn>
                <a:cxn ang="0">
                  <a:pos x="12" y="6"/>
                </a:cxn>
                <a:cxn ang="0">
                  <a:pos x="12" y="6"/>
                </a:cxn>
                <a:cxn ang="0">
                  <a:pos x="8" y="0"/>
                </a:cxn>
                <a:cxn ang="0">
                  <a:pos x="4" y="0"/>
                </a:cxn>
                <a:cxn ang="0">
                  <a:pos x="0" y="0"/>
                </a:cxn>
                <a:cxn ang="0">
                  <a:pos x="0" y="0"/>
                </a:cxn>
              </a:cxnLst>
              <a:rect l="0" t="0" r="r" b="b"/>
              <a:pathLst>
                <a:path w="12" h="6">
                  <a:moveTo>
                    <a:pt x="0" y="0"/>
                  </a:moveTo>
                  <a:lnTo>
                    <a:pt x="0" y="0"/>
                  </a:lnTo>
                  <a:lnTo>
                    <a:pt x="2" y="2"/>
                  </a:lnTo>
                  <a:lnTo>
                    <a:pt x="6" y="4"/>
                  </a:lnTo>
                  <a:lnTo>
                    <a:pt x="8" y="6"/>
                  </a:lnTo>
                  <a:lnTo>
                    <a:pt x="12" y="6"/>
                  </a:lnTo>
                  <a:lnTo>
                    <a:pt x="12" y="6"/>
                  </a:lnTo>
                  <a:lnTo>
                    <a:pt x="8" y="0"/>
                  </a:lnTo>
                  <a:lnTo>
                    <a:pt x="4"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0" name="Freeform 163"/>
            <p:cNvSpPr>
              <a:spLocks/>
            </p:cNvSpPr>
            <p:nvPr/>
          </p:nvSpPr>
          <p:spPr bwMode="auto">
            <a:xfrm>
              <a:off x="7915275" y="1701800"/>
              <a:ext cx="15875" cy="6350"/>
            </a:xfrm>
            <a:custGeom>
              <a:avLst/>
              <a:gdLst/>
              <a:ahLst/>
              <a:cxnLst>
                <a:cxn ang="0">
                  <a:pos x="10" y="4"/>
                </a:cxn>
                <a:cxn ang="0">
                  <a:pos x="10" y="4"/>
                </a:cxn>
                <a:cxn ang="0">
                  <a:pos x="6" y="2"/>
                </a:cxn>
                <a:cxn ang="0">
                  <a:pos x="6" y="2"/>
                </a:cxn>
                <a:cxn ang="0">
                  <a:pos x="4" y="0"/>
                </a:cxn>
                <a:cxn ang="0">
                  <a:pos x="0" y="0"/>
                </a:cxn>
                <a:cxn ang="0">
                  <a:pos x="0" y="0"/>
                </a:cxn>
                <a:cxn ang="0">
                  <a:pos x="0" y="2"/>
                </a:cxn>
                <a:cxn ang="0">
                  <a:pos x="0" y="2"/>
                </a:cxn>
                <a:cxn ang="0">
                  <a:pos x="2" y="4"/>
                </a:cxn>
                <a:cxn ang="0">
                  <a:pos x="4" y="4"/>
                </a:cxn>
                <a:cxn ang="0">
                  <a:pos x="6" y="4"/>
                </a:cxn>
                <a:cxn ang="0">
                  <a:pos x="6" y="4"/>
                </a:cxn>
                <a:cxn ang="0">
                  <a:pos x="10" y="4"/>
                </a:cxn>
                <a:cxn ang="0">
                  <a:pos x="10" y="4"/>
                </a:cxn>
                <a:cxn ang="0">
                  <a:pos x="10" y="4"/>
                </a:cxn>
                <a:cxn ang="0">
                  <a:pos x="10" y="4"/>
                </a:cxn>
                <a:cxn ang="0">
                  <a:pos x="10" y="4"/>
                </a:cxn>
                <a:cxn ang="0">
                  <a:pos x="10" y="4"/>
                </a:cxn>
                <a:cxn ang="0">
                  <a:pos x="10" y="2"/>
                </a:cxn>
                <a:cxn ang="0">
                  <a:pos x="10" y="2"/>
                </a:cxn>
                <a:cxn ang="0">
                  <a:pos x="10" y="4"/>
                </a:cxn>
                <a:cxn ang="0">
                  <a:pos x="10" y="4"/>
                </a:cxn>
              </a:cxnLst>
              <a:rect l="0" t="0" r="r" b="b"/>
              <a:pathLst>
                <a:path w="10" h="4">
                  <a:moveTo>
                    <a:pt x="10" y="4"/>
                  </a:moveTo>
                  <a:lnTo>
                    <a:pt x="10" y="4"/>
                  </a:lnTo>
                  <a:lnTo>
                    <a:pt x="6" y="2"/>
                  </a:lnTo>
                  <a:lnTo>
                    <a:pt x="6" y="2"/>
                  </a:lnTo>
                  <a:lnTo>
                    <a:pt x="4" y="0"/>
                  </a:lnTo>
                  <a:lnTo>
                    <a:pt x="0" y="0"/>
                  </a:lnTo>
                  <a:lnTo>
                    <a:pt x="0" y="0"/>
                  </a:lnTo>
                  <a:lnTo>
                    <a:pt x="0" y="2"/>
                  </a:lnTo>
                  <a:lnTo>
                    <a:pt x="0" y="2"/>
                  </a:lnTo>
                  <a:lnTo>
                    <a:pt x="2" y="4"/>
                  </a:lnTo>
                  <a:lnTo>
                    <a:pt x="4" y="4"/>
                  </a:lnTo>
                  <a:lnTo>
                    <a:pt x="6" y="4"/>
                  </a:lnTo>
                  <a:lnTo>
                    <a:pt x="6" y="4"/>
                  </a:lnTo>
                  <a:lnTo>
                    <a:pt x="10" y="4"/>
                  </a:lnTo>
                  <a:lnTo>
                    <a:pt x="10" y="4"/>
                  </a:lnTo>
                  <a:lnTo>
                    <a:pt x="10" y="4"/>
                  </a:lnTo>
                  <a:lnTo>
                    <a:pt x="10" y="4"/>
                  </a:lnTo>
                  <a:lnTo>
                    <a:pt x="10" y="4"/>
                  </a:lnTo>
                  <a:lnTo>
                    <a:pt x="10" y="4"/>
                  </a:lnTo>
                  <a:lnTo>
                    <a:pt x="10" y="2"/>
                  </a:lnTo>
                  <a:lnTo>
                    <a:pt x="10" y="2"/>
                  </a:lnTo>
                  <a:lnTo>
                    <a:pt x="10" y="4"/>
                  </a:lnTo>
                  <a:lnTo>
                    <a:pt x="10"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1" name="Freeform 164"/>
            <p:cNvSpPr>
              <a:spLocks/>
            </p:cNvSpPr>
            <p:nvPr/>
          </p:nvSpPr>
          <p:spPr bwMode="auto">
            <a:xfrm>
              <a:off x="7931150" y="1698625"/>
              <a:ext cx="9525" cy="6350"/>
            </a:xfrm>
            <a:custGeom>
              <a:avLst/>
              <a:gdLst/>
              <a:ahLst/>
              <a:cxnLst>
                <a:cxn ang="0">
                  <a:pos x="4" y="0"/>
                </a:cxn>
                <a:cxn ang="0">
                  <a:pos x="4" y="0"/>
                </a:cxn>
                <a:cxn ang="0">
                  <a:pos x="2" y="0"/>
                </a:cxn>
                <a:cxn ang="0">
                  <a:pos x="2" y="0"/>
                </a:cxn>
                <a:cxn ang="0">
                  <a:pos x="0" y="0"/>
                </a:cxn>
                <a:cxn ang="0">
                  <a:pos x="0" y="2"/>
                </a:cxn>
                <a:cxn ang="0">
                  <a:pos x="0" y="4"/>
                </a:cxn>
                <a:cxn ang="0">
                  <a:pos x="0" y="4"/>
                </a:cxn>
                <a:cxn ang="0">
                  <a:pos x="4" y="4"/>
                </a:cxn>
                <a:cxn ang="0">
                  <a:pos x="6" y="4"/>
                </a:cxn>
                <a:cxn ang="0">
                  <a:pos x="4" y="0"/>
                </a:cxn>
                <a:cxn ang="0">
                  <a:pos x="4" y="0"/>
                </a:cxn>
              </a:cxnLst>
              <a:rect l="0" t="0" r="r" b="b"/>
              <a:pathLst>
                <a:path w="6" h="4">
                  <a:moveTo>
                    <a:pt x="4" y="0"/>
                  </a:moveTo>
                  <a:lnTo>
                    <a:pt x="4" y="0"/>
                  </a:lnTo>
                  <a:lnTo>
                    <a:pt x="2" y="0"/>
                  </a:lnTo>
                  <a:lnTo>
                    <a:pt x="2" y="0"/>
                  </a:lnTo>
                  <a:lnTo>
                    <a:pt x="0" y="0"/>
                  </a:lnTo>
                  <a:lnTo>
                    <a:pt x="0" y="2"/>
                  </a:lnTo>
                  <a:lnTo>
                    <a:pt x="0" y="4"/>
                  </a:lnTo>
                  <a:lnTo>
                    <a:pt x="0" y="4"/>
                  </a:lnTo>
                  <a:lnTo>
                    <a:pt x="4" y="4"/>
                  </a:lnTo>
                  <a:lnTo>
                    <a:pt x="6" y="4"/>
                  </a:lnTo>
                  <a:lnTo>
                    <a:pt x="4" y="0"/>
                  </a:lnTo>
                  <a:lnTo>
                    <a:pt x="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2" name="Freeform 165"/>
            <p:cNvSpPr>
              <a:spLocks/>
            </p:cNvSpPr>
            <p:nvPr/>
          </p:nvSpPr>
          <p:spPr bwMode="auto">
            <a:xfrm>
              <a:off x="5473700" y="530225"/>
              <a:ext cx="9525" cy="9525"/>
            </a:xfrm>
            <a:custGeom>
              <a:avLst/>
              <a:gdLst/>
              <a:ahLst/>
              <a:cxnLst>
                <a:cxn ang="0">
                  <a:pos x="0" y="4"/>
                </a:cxn>
                <a:cxn ang="0">
                  <a:pos x="0" y="4"/>
                </a:cxn>
                <a:cxn ang="0">
                  <a:pos x="2" y="6"/>
                </a:cxn>
                <a:cxn ang="0">
                  <a:pos x="2" y="6"/>
                </a:cxn>
                <a:cxn ang="0">
                  <a:pos x="6" y="6"/>
                </a:cxn>
                <a:cxn ang="0">
                  <a:pos x="6" y="4"/>
                </a:cxn>
                <a:cxn ang="0">
                  <a:pos x="6" y="4"/>
                </a:cxn>
                <a:cxn ang="0">
                  <a:pos x="6" y="2"/>
                </a:cxn>
                <a:cxn ang="0">
                  <a:pos x="4" y="0"/>
                </a:cxn>
                <a:cxn ang="0">
                  <a:pos x="4" y="0"/>
                </a:cxn>
                <a:cxn ang="0">
                  <a:pos x="2" y="2"/>
                </a:cxn>
                <a:cxn ang="0">
                  <a:pos x="0" y="4"/>
                </a:cxn>
                <a:cxn ang="0">
                  <a:pos x="0" y="4"/>
                </a:cxn>
              </a:cxnLst>
              <a:rect l="0" t="0" r="r" b="b"/>
              <a:pathLst>
                <a:path w="6" h="6">
                  <a:moveTo>
                    <a:pt x="0" y="4"/>
                  </a:moveTo>
                  <a:lnTo>
                    <a:pt x="0" y="4"/>
                  </a:lnTo>
                  <a:lnTo>
                    <a:pt x="2" y="6"/>
                  </a:lnTo>
                  <a:lnTo>
                    <a:pt x="2" y="6"/>
                  </a:lnTo>
                  <a:lnTo>
                    <a:pt x="6" y="6"/>
                  </a:lnTo>
                  <a:lnTo>
                    <a:pt x="6" y="4"/>
                  </a:lnTo>
                  <a:lnTo>
                    <a:pt x="6" y="4"/>
                  </a:lnTo>
                  <a:lnTo>
                    <a:pt x="6" y="2"/>
                  </a:lnTo>
                  <a:lnTo>
                    <a:pt x="4" y="0"/>
                  </a:lnTo>
                  <a:lnTo>
                    <a:pt x="4" y="0"/>
                  </a:lnTo>
                  <a:lnTo>
                    <a:pt x="2" y="2"/>
                  </a:lnTo>
                  <a:lnTo>
                    <a:pt x="0" y="4"/>
                  </a:lnTo>
                  <a:lnTo>
                    <a:pt x="0"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3" name="Freeform 166"/>
            <p:cNvSpPr>
              <a:spLocks/>
            </p:cNvSpPr>
            <p:nvPr/>
          </p:nvSpPr>
          <p:spPr bwMode="auto">
            <a:xfrm>
              <a:off x="8201025" y="809625"/>
              <a:ext cx="66675" cy="60325"/>
            </a:xfrm>
            <a:custGeom>
              <a:avLst/>
              <a:gdLst/>
              <a:ahLst/>
              <a:cxnLst>
                <a:cxn ang="0">
                  <a:pos x="4" y="38"/>
                </a:cxn>
                <a:cxn ang="0">
                  <a:pos x="4" y="38"/>
                </a:cxn>
                <a:cxn ang="0">
                  <a:pos x="4" y="30"/>
                </a:cxn>
                <a:cxn ang="0">
                  <a:pos x="4" y="30"/>
                </a:cxn>
                <a:cxn ang="0">
                  <a:pos x="20" y="32"/>
                </a:cxn>
                <a:cxn ang="0">
                  <a:pos x="20" y="32"/>
                </a:cxn>
                <a:cxn ang="0">
                  <a:pos x="26" y="32"/>
                </a:cxn>
                <a:cxn ang="0">
                  <a:pos x="32" y="28"/>
                </a:cxn>
                <a:cxn ang="0">
                  <a:pos x="42" y="22"/>
                </a:cxn>
                <a:cxn ang="0">
                  <a:pos x="42" y="22"/>
                </a:cxn>
                <a:cxn ang="0">
                  <a:pos x="38" y="16"/>
                </a:cxn>
                <a:cxn ang="0">
                  <a:pos x="38" y="16"/>
                </a:cxn>
                <a:cxn ang="0">
                  <a:pos x="32" y="16"/>
                </a:cxn>
                <a:cxn ang="0">
                  <a:pos x="24" y="10"/>
                </a:cxn>
                <a:cxn ang="0">
                  <a:pos x="18" y="4"/>
                </a:cxn>
                <a:cxn ang="0">
                  <a:pos x="12" y="0"/>
                </a:cxn>
                <a:cxn ang="0">
                  <a:pos x="12" y="0"/>
                </a:cxn>
                <a:cxn ang="0">
                  <a:pos x="14" y="4"/>
                </a:cxn>
                <a:cxn ang="0">
                  <a:pos x="14" y="10"/>
                </a:cxn>
                <a:cxn ang="0">
                  <a:pos x="12" y="18"/>
                </a:cxn>
                <a:cxn ang="0">
                  <a:pos x="6" y="24"/>
                </a:cxn>
                <a:cxn ang="0">
                  <a:pos x="0" y="30"/>
                </a:cxn>
                <a:cxn ang="0">
                  <a:pos x="0" y="30"/>
                </a:cxn>
                <a:cxn ang="0">
                  <a:pos x="0" y="34"/>
                </a:cxn>
                <a:cxn ang="0">
                  <a:pos x="0" y="36"/>
                </a:cxn>
                <a:cxn ang="0">
                  <a:pos x="4" y="38"/>
                </a:cxn>
                <a:cxn ang="0">
                  <a:pos x="4" y="38"/>
                </a:cxn>
              </a:cxnLst>
              <a:rect l="0" t="0" r="r" b="b"/>
              <a:pathLst>
                <a:path w="42" h="38">
                  <a:moveTo>
                    <a:pt x="4" y="38"/>
                  </a:moveTo>
                  <a:lnTo>
                    <a:pt x="4" y="38"/>
                  </a:lnTo>
                  <a:lnTo>
                    <a:pt x="4" y="30"/>
                  </a:lnTo>
                  <a:lnTo>
                    <a:pt x="4" y="30"/>
                  </a:lnTo>
                  <a:lnTo>
                    <a:pt x="20" y="32"/>
                  </a:lnTo>
                  <a:lnTo>
                    <a:pt x="20" y="32"/>
                  </a:lnTo>
                  <a:lnTo>
                    <a:pt x="26" y="32"/>
                  </a:lnTo>
                  <a:lnTo>
                    <a:pt x="32" y="28"/>
                  </a:lnTo>
                  <a:lnTo>
                    <a:pt x="42" y="22"/>
                  </a:lnTo>
                  <a:lnTo>
                    <a:pt x="42" y="22"/>
                  </a:lnTo>
                  <a:lnTo>
                    <a:pt x="38" y="16"/>
                  </a:lnTo>
                  <a:lnTo>
                    <a:pt x="38" y="16"/>
                  </a:lnTo>
                  <a:lnTo>
                    <a:pt x="32" y="16"/>
                  </a:lnTo>
                  <a:lnTo>
                    <a:pt x="24" y="10"/>
                  </a:lnTo>
                  <a:lnTo>
                    <a:pt x="18" y="4"/>
                  </a:lnTo>
                  <a:lnTo>
                    <a:pt x="12" y="0"/>
                  </a:lnTo>
                  <a:lnTo>
                    <a:pt x="12" y="0"/>
                  </a:lnTo>
                  <a:lnTo>
                    <a:pt x="14" y="4"/>
                  </a:lnTo>
                  <a:lnTo>
                    <a:pt x="14" y="10"/>
                  </a:lnTo>
                  <a:lnTo>
                    <a:pt x="12" y="18"/>
                  </a:lnTo>
                  <a:lnTo>
                    <a:pt x="6" y="24"/>
                  </a:lnTo>
                  <a:lnTo>
                    <a:pt x="0" y="30"/>
                  </a:lnTo>
                  <a:lnTo>
                    <a:pt x="0" y="30"/>
                  </a:lnTo>
                  <a:lnTo>
                    <a:pt x="0" y="34"/>
                  </a:lnTo>
                  <a:lnTo>
                    <a:pt x="0" y="36"/>
                  </a:lnTo>
                  <a:lnTo>
                    <a:pt x="4" y="38"/>
                  </a:lnTo>
                  <a:lnTo>
                    <a:pt x="4" y="3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4" name="Freeform 167"/>
            <p:cNvSpPr>
              <a:spLocks/>
            </p:cNvSpPr>
            <p:nvPr/>
          </p:nvSpPr>
          <p:spPr bwMode="auto">
            <a:xfrm>
              <a:off x="7870825" y="1736725"/>
              <a:ext cx="495300" cy="463550"/>
            </a:xfrm>
            <a:custGeom>
              <a:avLst/>
              <a:gdLst/>
              <a:ahLst/>
              <a:cxnLst>
                <a:cxn ang="0">
                  <a:pos x="312" y="152"/>
                </a:cxn>
                <a:cxn ang="0">
                  <a:pos x="284" y="120"/>
                </a:cxn>
                <a:cxn ang="0">
                  <a:pos x="266" y="92"/>
                </a:cxn>
                <a:cxn ang="0">
                  <a:pos x="256" y="74"/>
                </a:cxn>
                <a:cxn ang="0">
                  <a:pos x="246" y="44"/>
                </a:cxn>
                <a:cxn ang="0">
                  <a:pos x="232" y="16"/>
                </a:cxn>
                <a:cxn ang="0">
                  <a:pos x="222" y="20"/>
                </a:cxn>
                <a:cxn ang="0">
                  <a:pos x="216" y="68"/>
                </a:cxn>
                <a:cxn ang="0">
                  <a:pos x="208" y="74"/>
                </a:cxn>
                <a:cxn ang="0">
                  <a:pos x="176" y="48"/>
                </a:cxn>
                <a:cxn ang="0">
                  <a:pos x="176" y="32"/>
                </a:cxn>
                <a:cxn ang="0">
                  <a:pos x="182" y="18"/>
                </a:cxn>
                <a:cxn ang="0">
                  <a:pos x="162" y="14"/>
                </a:cxn>
                <a:cxn ang="0">
                  <a:pos x="150" y="14"/>
                </a:cxn>
                <a:cxn ang="0">
                  <a:pos x="140" y="18"/>
                </a:cxn>
                <a:cxn ang="0">
                  <a:pos x="128" y="40"/>
                </a:cxn>
                <a:cxn ang="0">
                  <a:pos x="126" y="44"/>
                </a:cxn>
                <a:cxn ang="0">
                  <a:pos x="116" y="44"/>
                </a:cxn>
                <a:cxn ang="0">
                  <a:pos x="100" y="38"/>
                </a:cxn>
                <a:cxn ang="0">
                  <a:pos x="86" y="60"/>
                </a:cxn>
                <a:cxn ang="0">
                  <a:pos x="72" y="66"/>
                </a:cxn>
                <a:cxn ang="0">
                  <a:pos x="68" y="80"/>
                </a:cxn>
                <a:cxn ang="0">
                  <a:pos x="54" y="96"/>
                </a:cxn>
                <a:cxn ang="0">
                  <a:pos x="10" y="116"/>
                </a:cxn>
                <a:cxn ang="0">
                  <a:pos x="2" y="144"/>
                </a:cxn>
                <a:cxn ang="0">
                  <a:pos x="0" y="166"/>
                </a:cxn>
                <a:cxn ang="0">
                  <a:pos x="12" y="194"/>
                </a:cxn>
                <a:cxn ang="0">
                  <a:pos x="20" y="232"/>
                </a:cxn>
                <a:cxn ang="0">
                  <a:pos x="14" y="244"/>
                </a:cxn>
                <a:cxn ang="0">
                  <a:pos x="30" y="254"/>
                </a:cxn>
                <a:cxn ang="0">
                  <a:pos x="48" y="244"/>
                </a:cxn>
                <a:cxn ang="0">
                  <a:pos x="72" y="242"/>
                </a:cxn>
                <a:cxn ang="0">
                  <a:pos x="82" y="236"/>
                </a:cxn>
                <a:cxn ang="0">
                  <a:pos x="112" y="222"/>
                </a:cxn>
                <a:cxn ang="0">
                  <a:pos x="150" y="220"/>
                </a:cxn>
                <a:cxn ang="0">
                  <a:pos x="170" y="238"/>
                </a:cxn>
                <a:cxn ang="0">
                  <a:pos x="178" y="248"/>
                </a:cxn>
                <a:cxn ang="0">
                  <a:pos x="192" y="230"/>
                </a:cxn>
                <a:cxn ang="0">
                  <a:pos x="190" y="242"/>
                </a:cxn>
                <a:cxn ang="0">
                  <a:pos x="196" y="258"/>
                </a:cxn>
                <a:cxn ang="0">
                  <a:pos x="206" y="268"/>
                </a:cxn>
                <a:cxn ang="0">
                  <a:pos x="216" y="284"/>
                </a:cxn>
                <a:cxn ang="0">
                  <a:pos x="238" y="288"/>
                </a:cxn>
                <a:cxn ang="0">
                  <a:pos x="248" y="284"/>
                </a:cxn>
                <a:cxn ang="0">
                  <a:pos x="258" y="292"/>
                </a:cxn>
                <a:cxn ang="0">
                  <a:pos x="276" y="280"/>
                </a:cxn>
                <a:cxn ang="0">
                  <a:pos x="284" y="280"/>
                </a:cxn>
                <a:cxn ang="0">
                  <a:pos x="286" y="272"/>
                </a:cxn>
                <a:cxn ang="0">
                  <a:pos x="304" y="228"/>
                </a:cxn>
                <a:cxn ang="0">
                  <a:pos x="312" y="196"/>
                </a:cxn>
                <a:cxn ang="0">
                  <a:pos x="310" y="158"/>
                </a:cxn>
              </a:cxnLst>
              <a:rect l="0" t="0" r="r" b="b"/>
              <a:pathLst>
                <a:path w="312" h="292">
                  <a:moveTo>
                    <a:pt x="310" y="158"/>
                  </a:moveTo>
                  <a:lnTo>
                    <a:pt x="310" y="158"/>
                  </a:lnTo>
                  <a:lnTo>
                    <a:pt x="312" y="152"/>
                  </a:lnTo>
                  <a:lnTo>
                    <a:pt x="312" y="152"/>
                  </a:lnTo>
                  <a:lnTo>
                    <a:pt x="308" y="150"/>
                  </a:lnTo>
                  <a:lnTo>
                    <a:pt x="308" y="150"/>
                  </a:lnTo>
                  <a:lnTo>
                    <a:pt x="292" y="130"/>
                  </a:lnTo>
                  <a:lnTo>
                    <a:pt x="284" y="120"/>
                  </a:lnTo>
                  <a:lnTo>
                    <a:pt x="278" y="108"/>
                  </a:lnTo>
                  <a:lnTo>
                    <a:pt x="278" y="108"/>
                  </a:lnTo>
                  <a:lnTo>
                    <a:pt x="274" y="98"/>
                  </a:lnTo>
                  <a:lnTo>
                    <a:pt x="266" y="92"/>
                  </a:lnTo>
                  <a:lnTo>
                    <a:pt x="266" y="92"/>
                  </a:lnTo>
                  <a:lnTo>
                    <a:pt x="260" y="88"/>
                  </a:lnTo>
                  <a:lnTo>
                    <a:pt x="258" y="84"/>
                  </a:lnTo>
                  <a:lnTo>
                    <a:pt x="256" y="74"/>
                  </a:lnTo>
                  <a:lnTo>
                    <a:pt x="256" y="74"/>
                  </a:lnTo>
                  <a:lnTo>
                    <a:pt x="252" y="56"/>
                  </a:lnTo>
                  <a:lnTo>
                    <a:pt x="250" y="48"/>
                  </a:lnTo>
                  <a:lnTo>
                    <a:pt x="246" y="44"/>
                  </a:lnTo>
                  <a:lnTo>
                    <a:pt x="246" y="44"/>
                  </a:lnTo>
                  <a:lnTo>
                    <a:pt x="240" y="38"/>
                  </a:lnTo>
                  <a:lnTo>
                    <a:pt x="236" y="30"/>
                  </a:lnTo>
                  <a:lnTo>
                    <a:pt x="232" y="16"/>
                  </a:lnTo>
                  <a:lnTo>
                    <a:pt x="232" y="16"/>
                  </a:lnTo>
                  <a:lnTo>
                    <a:pt x="228" y="0"/>
                  </a:lnTo>
                  <a:lnTo>
                    <a:pt x="228" y="0"/>
                  </a:lnTo>
                  <a:lnTo>
                    <a:pt x="222" y="20"/>
                  </a:lnTo>
                  <a:lnTo>
                    <a:pt x="222" y="40"/>
                  </a:lnTo>
                  <a:lnTo>
                    <a:pt x="222" y="40"/>
                  </a:lnTo>
                  <a:lnTo>
                    <a:pt x="220" y="54"/>
                  </a:lnTo>
                  <a:lnTo>
                    <a:pt x="216" y="68"/>
                  </a:lnTo>
                  <a:lnTo>
                    <a:pt x="216" y="68"/>
                  </a:lnTo>
                  <a:lnTo>
                    <a:pt x="214" y="72"/>
                  </a:lnTo>
                  <a:lnTo>
                    <a:pt x="212" y="74"/>
                  </a:lnTo>
                  <a:lnTo>
                    <a:pt x="208" y="74"/>
                  </a:lnTo>
                  <a:lnTo>
                    <a:pt x="206" y="72"/>
                  </a:lnTo>
                  <a:lnTo>
                    <a:pt x="206" y="72"/>
                  </a:lnTo>
                  <a:lnTo>
                    <a:pt x="176" y="48"/>
                  </a:lnTo>
                  <a:lnTo>
                    <a:pt x="176" y="48"/>
                  </a:lnTo>
                  <a:lnTo>
                    <a:pt x="174" y="44"/>
                  </a:lnTo>
                  <a:lnTo>
                    <a:pt x="174" y="38"/>
                  </a:lnTo>
                  <a:lnTo>
                    <a:pt x="174" y="38"/>
                  </a:lnTo>
                  <a:lnTo>
                    <a:pt x="176" y="32"/>
                  </a:lnTo>
                  <a:lnTo>
                    <a:pt x="180" y="28"/>
                  </a:lnTo>
                  <a:lnTo>
                    <a:pt x="182" y="22"/>
                  </a:lnTo>
                  <a:lnTo>
                    <a:pt x="182" y="18"/>
                  </a:lnTo>
                  <a:lnTo>
                    <a:pt x="182" y="18"/>
                  </a:lnTo>
                  <a:lnTo>
                    <a:pt x="178" y="16"/>
                  </a:lnTo>
                  <a:lnTo>
                    <a:pt x="174" y="16"/>
                  </a:lnTo>
                  <a:lnTo>
                    <a:pt x="168" y="16"/>
                  </a:lnTo>
                  <a:lnTo>
                    <a:pt x="162" y="14"/>
                  </a:lnTo>
                  <a:lnTo>
                    <a:pt x="162" y="14"/>
                  </a:lnTo>
                  <a:lnTo>
                    <a:pt x="150" y="8"/>
                  </a:lnTo>
                  <a:lnTo>
                    <a:pt x="150" y="8"/>
                  </a:lnTo>
                  <a:lnTo>
                    <a:pt x="150" y="14"/>
                  </a:lnTo>
                  <a:lnTo>
                    <a:pt x="150" y="16"/>
                  </a:lnTo>
                  <a:lnTo>
                    <a:pt x="146" y="18"/>
                  </a:lnTo>
                  <a:lnTo>
                    <a:pt x="146" y="18"/>
                  </a:lnTo>
                  <a:lnTo>
                    <a:pt x="140" y="18"/>
                  </a:lnTo>
                  <a:lnTo>
                    <a:pt x="136" y="20"/>
                  </a:lnTo>
                  <a:lnTo>
                    <a:pt x="132" y="24"/>
                  </a:lnTo>
                  <a:lnTo>
                    <a:pt x="130" y="32"/>
                  </a:lnTo>
                  <a:lnTo>
                    <a:pt x="128" y="40"/>
                  </a:lnTo>
                  <a:lnTo>
                    <a:pt x="128" y="40"/>
                  </a:lnTo>
                  <a:lnTo>
                    <a:pt x="128" y="44"/>
                  </a:lnTo>
                  <a:lnTo>
                    <a:pt x="126" y="44"/>
                  </a:lnTo>
                  <a:lnTo>
                    <a:pt x="126" y="44"/>
                  </a:lnTo>
                  <a:lnTo>
                    <a:pt x="126" y="44"/>
                  </a:lnTo>
                  <a:lnTo>
                    <a:pt x="120" y="44"/>
                  </a:lnTo>
                  <a:lnTo>
                    <a:pt x="118" y="46"/>
                  </a:lnTo>
                  <a:lnTo>
                    <a:pt x="116" y="44"/>
                  </a:lnTo>
                  <a:lnTo>
                    <a:pt x="116" y="44"/>
                  </a:lnTo>
                  <a:lnTo>
                    <a:pt x="108" y="38"/>
                  </a:lnTo>
                  <a:lnTo>
                    <a:pt x="104" y="36"/>
                  </a:lnTo>
                  <a:lnTo>
                    <a:pt x="100" y="38"/>
                  </a:lnTo>
                  <a:lnTo>
                    <a:pt x="92" y="46"/>
                  </a:lnTo>
                  <a:lnTo>
                    <a:pt x="92" y="46"/>
                  </a:lnTo>
                  <a:lnTo>
                    <a:pt x="88" y="52"/>
                  </a:lnTo>
                  <a:lnTo>
                    <a:pt x="86" y="60"/>
                  </a:lnTo>
                  <a:lnTo>
                    <a:pt x="84" y="62"/>
                  </a:lnTo>
                  <a:lnTo>
                    <a:pt x="82" y="64"/>
                  </a:lnTo>
                  <a:lnTo>
                    <a:pt x="78" y="66"/>
                  </a:lnTo>
                  <a:lnTo>
                    <a:pt x="72" y="66"/>
                  </a:lnTo>
                  <a:lnTo>
                    <a:pt x="72" y="66"/>
                  </a:lnTo>
                  <a:lnTo>
                    <a:pt x="70" y="72"/>
                  </a:lnTo>
                  <a:lnTo>
                    <a:pt x="70" y="72"/>
                  </a:lnTo>
                  <a:lnTo>
                    <a:pt x="68" y="80"/>
                  </a:lnTo>
                  <a:lnTo>
                    <a:pt x="68" y="80"/>
                  </a:lnTo>
                  <a:lnTo>
                    <a:pt x="66" y="86"/>
                  </a:lnTo>
                  <a:lnTo>
                    <a:pt x="62" y="90"/>
                  </a:lnTo>
                  <a:lnTo>
                    <a:pt x="54" y="96"/>
                  </a:lnTo>
                  <a:lnTo>
                    <a:pt x="34" y="104"/>
                  </a:lnTo>
                  <a:lnTo>
                    <a:pt x="34" y="104"/>
                  </a:lnTo>
                  <a:lnTo>
                    <a:pt x="16" y="112"/>
                  </a:lnTo>
                  <a:lnTo>
                    <a:pt x="10" y="116"/>
                  </a:lnTo>
                  <a:lnTo>
                    <a:pt x="6" y="122"/>
                  </a:lnTo>
                  <a:lnTo>
                    <a:pt x="4" y="128"/>
                  </a:lnTo>
                  <a:lnTo>
                    <a:pt x="2" y="136"/>
                  </a:lnTo>
                  <a:lnTo>
                    <a:pt x="2" y="144"/>
                  </a:lnTo>
                  <a:lnTo>
                    <a:pt x="4" y="152"/>
                  </a:lnTo>
                  <a:lnTo>
                    <a:pt x="4" y="152"/>
                  </a:lnTo>
                  <a:lnTo>
                    <a:pt x="0" y="162"/>
                  </a:lnTo>
                  <a:lnTo>
                    <a:pt x="0" y="166"/>
                  </a:lnTo>
                  <a:lnTo>
                    <a:pt x="4" y="170"/>
                  </a:lnTo>
                  <a:lnTo>
                    <a:pt x="4" y="170"/>
                  </a:lnTo>
                  <a:lnTo>
                    <a:pt x="8" y="182"/>
                  </a:lnTo>
                  <a:lnTo>
                    <a:pt x="12" y="194"/>
                  </a:lnTo>
                  <a:lnTo>
                    <a:pt x="18" y="220"/>
                  </a:lnTo>
                  <a:lnTo>
                    <a:pt x="18" y="220"/>
                  </a:lnTo>
                  <a:lnTo>
                    <a:pt x="20" y="228"/>
                  </a:lnTo>
                  <a:lnTo>
                    <a:pt x="20" y="232"/>
                  </a:lnTo>
                  <a:lnTo>
                    <a:pt x="18" y="236"/>
                  </a:lnTo>
                  <a:lnTo>
                    <a:pt x="18" y="236"/>
                  </a:lnTo>
                  <a:lnTo>
                    <a:pt x="14" y="240"/>
                  </a:lnTo>
                  <a:lnTo>
                    <a:pt x="14" y="244"/>
                  </a:lnTo>
                  <a:lnTo>
                    <a:pt x="18" y="248"/>
                  </a:lnTo>
                  <a:lnTo>
                    <a:pt x="18" y="248"/>
                  </a:lnTo>
                  <a:lnTo>
                    <a:pt x="24" y="252"/>
                  </a:lnTo>
                  <a:lnTo>
                    <a:pt x="30" y="254"/>
                  </a:lnTo>
                  <a:lnTo>
                    <a:pt x="36" y="252"/>
                  </a:lnTo>
                  <a:lnTo>
                    <a:pt x="40" y="250"/>
                  </a:lnTo>
                  <a:lnTo>
                    <a:pt x="40" y="250"/>
                  </a:lnTo>
                  <a:lnTo>
                    <a:pt x="48" y="244"/>
                  </a:lnTo>
                  <a:lnTo>
                    <a:pt x="56" y="242"/>
                  </a:lnTo>
                  <a:lnTo>
                    <a:pt x="62" y="240"/>
                  </a:lnTo>
                  <a:lnTo>
                    <a:pt x="72" y="242"/>
                  </a:lnTo>
                  <a:lnTo>
                    <a:pt x="72" y="242"/>
                  </a:lnTo>
                  <a:lnTo>
                    <a:pt x="78" y="242"/>
                  </a:lnTo>
                  <a:lnTo>
                    <a:pt x="82" y="240"/>
                  </a:lnTo>
                  <a:lnTo>
                    <a:pt x="82" y="236"/>
                  </a:lnTo>
                  <a:lnTo>
                    <a:pt x="82" y="236"/>
                  </a:lnTo>
                  <a:lnTo>
                    <a:pt x="86" y="232"/>
                  </a:lnTo>
                  <a:lnTo>
                    <a:pt x="90" y="230"/>
                  </a:lnTo>
                  <a:lnTo>
                    <a:pt x="90" y="230"/>
                  </a:lnTo>
                  <a:lnTo>
                    <a:pt x="112" y="222"/>
                  </a:lnTo>
                  <a:lnTo>
                    <a:pt x="124" y="218"/>
                  </a:lnTo>
                  <a:lnTo>
                    <a:pt x="136" y="218"/>
                  </a:lnTo>
                  <a:lnTo>
                    <a:pt x="136" y="218"/>
                  </a:lnTo>
                  <a:lnTo>
                    <a:pt x="150" y="220"/>
                  </a:lnTo>
                  <a:lnTo>
                    <a:pt x="156" y="222"/>
                  </a:lnTo>
                  <a:lnTo>
                    <a:pt x="162" y="228"/>
                  </a:lnTo>
                  <a:lnTo>
                    <a:pt x="162" y="228"/>
                  </a:lnTo>
                  <a:lnTo>
                    <a:pt x="170" y="238"/>
                  </a:lnTo>
                  <a:lnTo>
                    <a:pt x="172" y="246"/>
                  </a:lnTo>
                  <a:lnTo>
                    <a:pt x="174" y="254"/>
                  </a:lnTo>
                  <a:lnTo>
                    <a:pt x="174" y="254"/>
                  </a:lnTo>
                  <a:lnTo>
                    <a:pt x="178" y="248"/>
                  </a:lnTo>
                  <a:lnTo>
                    <a:pt x="182" y="242"/>
                  </a:lnTo>
                  <a:lnTo>
                    <a:pt x="188" y="236"/>
                  </a:lnTo>
                  <a:lnTo>
                    <a:pt x="192" y="230"/>
                  </a:lnTo>
                  <a:lnTo>
                    <a:pt x="192" y="230"/>
                  </a:lnTo>
                  <a:lnTo>
                    <a:pt x="192" y="236"/>
                  </a:lnTo>
                  <a:lnTo>
                    <a:pt x="192" y="236"/>
                  </a:lnTo>
                  <a:lnTo>
                    <a:pt x="190" y="240"/>
                  </a:lnTo>
                  <a:lnTo>
                    <a:pt x="190" y="242"/>
                  </a:lnTo>
                  <a:lnTo>
                    <a:pt x="194" y="248"/>
                  </a:lnTo>
                  <a:lnTo>
                    <a:pt x="196" y="252"/>
                  </a:lnTo>
                  <a:lnTo>
                    <a:pt x="198" y="254"/>
                  </a:lnTo>
                  <a:lnTo>
                    <a:pt x="196" y="258"/>
                  </a:lnTo>
                  <a:lnTo>
                    <a:pt x="196" y="258"/>
                  </a:lnTo>
                  <a:lnTo>
                    <a:pt x="202" y="258"/>
                  </a:lnTo>
                  <a:lnTo>
                    <a:pt x="204" y="260"/>
                  </a:lnTo>
                  <a:lnTo>
                    <a:pt x="206" y="268"/>
                  </a:lnTo>
                  <a:lnTo>
                    <a:pt x="206" y="268"/>
                  </a:lnTo>
                  <a:lnTo>
                    <a:pt x="208" y="274"/>
                  </a:lnTo>
                  <a:lnTo>
                    <a:pt x="212" y="280"/>
                  </a:lnTo>
                  <a:lnTo>
                    <a:pt x="216" y="284"/>
                  </a:lnTo>
                  <a:lnTo>
                    <a:pt x="220" y="288"/>
                  </a:lnTo>
                  <a:lnTo>
                    <a:pt x="226" y="290"/>
                  </a:lnTo>
                  <a:lnTo>
                    <a:pt x="232" y="290"/>
                  </a:lnTo>
                  <a:lnTo>
                    <a:pt x="238" y="288"/>
                  </a:lnTo>
                  <a:lnTo>
                    <a:pt x="244" y="286"/>
                  </a:lnTo>
                  <a:lnTo>
                    <a:pt x="244" y="286"/>
                  </a:lnTo>
                  <a:lnTo>
                    <a:pt x="246" y="284"/>
                  </a:lnTo>
                  <a:lnTo>
                    <a:pt x="248" y="284"/>
                  </a:lnTo>
                  <a:lnTo>
                    <a:pt x="250" y="288"/>
                  </a:lnTo>
                  <a:lnTo>
                    <a:pt x="250" y="288"/>
                  </a:lnTo>
                  <a:lnTo>
                    <a:pt x="254" y="290"/>
                  </a:lnTo>
                  <a:lnTo>
                    <a:pt x="258" y="292"/>
                  </a:lnTo>
                  <a:lnTo>
                    <a:pt x="262" y="290"/>
                  </a:lnTo>
                  <a:lnTo>
                    <a:pt x="266" y="288"/>
                  </a:lnTo>
                  <a:lnTo>
                    <a:pt x="272" y="282"/>
                  </a:lnTo>
                  <a:lnTo>
                    <a:pt x="276" y="280"/>
                  </a:lnTo>
                  <a:lnTo>
                    <a:pt x="280" y="282"/>
                  </a:lnTo>
                  <a:lnTo>
                    <a:pt x="280" y="282"/>
                  </a:lnTo>
                  <a:lnTo>
                    <a:pt x="282" y="282"/>
                  </a:lnTo>
                  <a:lnTo>
                    <a:pt x="284" y="280"/>
                  </a:lnTo>
                  <a:lnTo>
                    <a:pt x="286" y="274"/>
                  </a:lnTo>
                  <a:lnTo>
                    <a:pt x="286" y="274"/>
                  </a:lnTo>
                  <a:lnTo>
                    <a:pt x="286" y="272"/>
                  </a:lnTo>
                  <a:lnTo>
                    <a:pt x="286" y="272"/>
                  </a:lnTo>
                  <a:lnTo>
                    <a:pt x="292" y="250"/>
                  </a:lnTo>
                  <a:lnTo>
                    <a:pt x="296" y="238"/>
                  </a:lnTo>
                  <a:lnTo>
                    <a:pt x="304" y="228"/>
                  </a:lnTo>
                  <a:lnTo>
                    <a:pt x="304" y="228"/>
                  </a:lnTo>
                  <a:lnTo>
                    <a:pt x="308" y="218"/>
                  </a:lnTo>
                  <a:lnTo>
                    <a:pt x="310" y="208"/>
                  </a:lnTo>
                  <a:lnTo>
                    <a:pt x="310" y="208"/>
                  </a:lnTo>
                  <a:lnTo>
                    <a:pt x="312" y="196"/>
                  </a:lnTo>
                  <a:lnTo>
                    <a:pt x="312" y="184"/>
                  </a:lnTo>
                  <a:lnTo>
                    <a:pt x="310" y="158"/>
                  </a:lnTo>
                  <a:lnTo>
                    <a:pt x="310" y="158"/>
                  </a:lnTo>
                  <a:lnTo>
                    <a:pt x="310" y="158"/>
                  </a:lnTo>
                  <a:lnTo>
                    <a:pt x="310" y="15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5" name="Freeform 168"/>
            <p:cNvSpPr>
              <a:spLocks/>
            </p:cNvSpPr>
            <p:nvPr/>
          </p:nvSpPr>
          <p:spPr bwMode="auto">
            <a:xfrm>
              <a:off x="5556250" y="2438400"/>
              <a:ext cx="1588" cy="1588"/>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6" name="Freeform 169"/>
            <p:cNvSpPr>
              <a:spLocks/>
            </p:cNvSpPr>
            <p:nvPr/>
          </p:nvSpPr>
          <p:spPr bwMode="auto">
            <a:xfrm>
              <a:off x="5543550" y="2432050"/>
              <a:ext cx="12700" cy="6350"/>
            </a:xfrm>
            <a:custGeom>
              <a:avLst/>
              <a:gdLst/>
              <a:ahLst/>
              <a:cxnLst>
                <a:cxn ang="0">
                  <a:pos x="0" y="0"/>
                </a:cxn>
                <a:cxn ang="0">
                  <a:pos x="0" y="0"/>
                </a:cxn>
                <a:cxn ang="0">
                  <a:pos x="0" y="2"/>
                </a:cxn>
                <a:cxn ang="0">
                  <a:pos x="4" y="4"/>
                </a:cxn>
                <a:cxn ang="0">
                  <a:pos x="8" y="4"/>
                </a:cxn>
                <a:cxn ang="0">
                  <a:pos x="8" y="4"/>
                </a:cxn>
                <a:cxn ang="0">
                  <a:pos x="4" y="0"/>
                </a:cxn>
                <a:cxn ang="0">
                  <a:pos x="0" y="0"/>
                </a:cxn>
                <a:cxn ang="0">
                  <a:pos x="0" y="0"/>
                </a:cxn>
              </a:cxnLst>
              <a:rect l="0" t="0" r="r" b="b"/>
              <a:pathLst>
                <a:path w="8" h="4">
                  <a:moveTo>
                    <a:pt x="0" y="0"/>
                  </a:moveTo>
                  <a:lnTo>
                    <a:pt x="0" y="0"/>
                  </a:lnTo>
                  <a:lnTo>
                    <a:pt x="0" y="2"/>
                  </a:lnTo>
                  <a:lnTo>
                    <a:pt x="4" y="4"/>
                  </a:lnTo>
                  <a:lnTo>
                    <a:pt x="8" y="4"/>
                  </a:lnTo>
                  <a:lnTo>
                    <a:pt x="8" y="4"/>
                  </a:lnTo>
                  <a:lnTo>
                    <a:pt x="4"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7" name="Freeform 170"/>
            <p:cNvSpPr>
              <a:spLocks/>
            </p:cNvSpPr>
            <p:nvPr/>
          </p:nvSpPr>
          <p:spPr bwMode="auto">
            <a:xfrm>
              <a:off x="7978775" y="1403350"/>
              <a:ext cx="57150" cy="57150"/>
            </a:xfrm>
            <a:custGeom>
              <a:avLst/>
              <a:gdLst/>
              <a:ahLst/>
              <a:cxnLst>
                <a:cxn ang="0">
                  <a:pos x="0" y="24"/>
                </a:cxn>
                <a:cxn ang="0">
                  <a:pos x="0" y="24"/>
                </a:cxn>
                <a:cxn ang="0">
                  <a:pos x="8" y="20"/>
                </a:cxn>
                <a:cxn ang="0">
                  <a:pos x="8" y="20"/>
                </a:cxn>
                <a:cxn ang="0">
                  <a:pos x="12" y="18"/>
                </a:cxn>
                <a:cxn ang="0">
                  <a:pos x="16" y="18"/>
                </a:cxn>
                <a:cxn ang="0">
                  <a:pos x="16" y="22"/>
                </a:cxn>
                <a:cxn ang="0">
                  <a:pos x="16" y="26"/>
                </a:cxn>
                <a:cxn ang="0">
                  <a:pos x="16" y="26"/>
                </a:cxn>
                <a:cxn ang="0">
                  <a:pos x="16" y="30"/>
                </a:cxn>
                <a:cxn ang="0">
                  <a:pos x="16" y="34"/>
                </a:cxn>
                <a:cxn ang="0">
                  <a:pos x="20" y="36"/>
                </a:cxn>
                <a:cxn ang="0">
                  <a:pos x="24" y="36"/>
                </a:cxn>
                <a:cxn ang="0">
                  <a:pos x="24" y="36"/>
                </a:cxn>
                <a:cxn ang="0">
                  <a:pos x="28" y="36"/>
                </a:cxn>
                <a:cxn ang="0">
                  <a:pos x="28" y="34"/>
                </a:cxn>
                <a:cxn ang="0">
                  <a:pos x="26" y="30"/>
                </a:cxn>
                <a:cxn ang="0">
                  <a:pos x="26" y="30"/>
                </a:cxn>
                <a:cxn ang="0">
                  <a:pos x="28" y="26"/>
                </a:cxn>
                <a:cxn ang="0">
                  <a:pos x="28" y="26"/>
                </a:cxn>
                <a:cxn ang="0">
                  <a:pos x="34" y="26"/>
                </a:cxn>
                <a:cxn ang="0">
                  <a:pos x="36" y="22"/>
                </a:cxn>
                <a:cxn ang="0">
                  <a:pos x="34" y="16"/>
                </a:cxn>
                <a:cxn ang="0">
                  <a:pos x="34" y="16"/>
                </a:cxn>
                <a:cxn ang="0">
                  <a:pos x="32" y="8"/>
                </a:cxn>
                <a:cxn ang="0">
                  <a:pos x="32" y="4"/>
                </a:cxn>
                <a:cxn ang="0">
                  <a:pos x="30" y="0"/>
                </a:cxn>
                <a:cxn ang="0">
                  <a:pos x="30" y="0"/>
                </a:cxn>
                <a:cxn ang="0">
                  <a:pos x="26" y="4"/>
                </a:cxn>
                <a:cxn ang="0">
                  <a:pos x="24" y="8"/>
                </a:cxn>
                <a:cxn ang="0">
                  <a:pos x="16" y="10"/>
                </a:cxn>
                <a:cxn ang="0">
                  <a:pos x="10" y="12"/>
                </a:cxn>
                <a:cxn ang="0">
                  <a:pos x="2" y="18"/>
                </a:cxn>
                <a:cxn ang="0">
                  <a:pos x="2" y="18"/>
                </a:cxn>
                <a:cxn ang="0">
                  <a:pos x="0" y="20"/>
                </a:cxn>
                <a:cxn ang="0">
                  <a:pos x="0" y="24"/>
                </a:cxn>
                <a:cxn ang="0">
                  <a:pos x="0" y="24"/>
                </a:cxn>
              </a:cxnLst>
              <a:rect l="0" t="0" r="r" b="b"/>
              <a:pathLst>
                <a:path w="36" h="36">
                  <a:moveTo>
                    <a:pt x="0" y="24"/>
                  </a:moveTo>
                  <a:lnTo>
                    <a:pt x="0" y="24"/>
                  </a:lnTo>
                  <a:lnTo>
                    <a:pt x="8" y="20"/>
                  </a:lnTo>
                  <a:lnTo>
                    <a:pt x="8" y="20"/>
                  </a:lnTo>
                  <a:lnTo>
                    <a:pt x="12" y="18"/>
                  </a:lnTo>
                  <a:lnTo>
                    <a:pt x="16" y="18"/>
                  </a:lnTo>
                  <a:lnTo>
                    <a:pt x="16" y="22"/>
                  </a:lnTo>
                  <a:lnTo>
                    <a:pt x="16" y="26"/>
                  </a:lnTo>
                  <a:lnTo>
                    <a:pt x="16" y="26"/>
                  </a:lnTo>
                  <a:lnTo>
                    <a:pt x="16" y="30"/>
                  </a:lnTo>
                  <a:lnTo>
                    <a:pt x="16" y="34"/>
                  </a:lnTo>
                  <a:lnTo>
                    <a:pt x="20" y="36"/>
                  </a:lnTo>
                  <a:lnTo>
                    <a:pt x="24" y="36"/>
                  </a:lnTo>
                  <a:lnTo>
                    <a:pt x="24" y="36"/>
                  </a:lnTo>
                  <a:lnTo>
                    <a:pt x="28" y="36"/>
                  </a:lnTo>
                  <a:lnTo>
                    <a:pt x="28" y="34"/>
                  </a:lnTo>
                  <a:lnTo>
                    <a:pt x="26" y="30"/>
                  </a:lnTo>
                  <a:lnTo>
                    <a:pt x="26" y="30"/>
                  </a:lnTo>
                  <a:lnTo>
                    <a:pt x="28" y="26"/>
                  </a:lnTo>
                  <a:lnTo>
                    <a:pt x="28" y="26"/>
                  </a:lnTo>
                  <a:lnTo>
                    <a:pt x="34" y="26"/>
                  </a:lnTo>
                  <a:lnTo>
                    <a:pt x="36" y="22"/>
                  </a:lnTo>
                  <a:lnTo>
                    <a:pt x="34" y="16"/>
                  </a:lnTo>
                  <a:lnTo>
                    <a:pt x="34" y="16"/>
                  </a:lnTo>
                  <a:lnTo>
                    <a:pt x="32" y="8"/>
                  </a:lnTo>
                  <a:lnTo>
                    <a:pt x="32" y="4"/>
                  </a:lnTo>
                  <a:lnTo>
                    <a:pt x="30" y="0"/>
                  </a:lnTo>
                  <a:lnTo>
                    <a:pt x="30" y="0"/>
                  </a:lnTo>
                  <a:lnTo>
                    <a:pt x="26" y="4"/>
                  </a:lnTo>
                  <a:lnTo>
                    <a:pt x="24" y="8"/>
                  </a:lnTo>
                  <a:lnTo>
                    <a:pt x="16" y="10"/>
                  </a:lnTo>
                  <a:lnTo>
                    <a:pt x="10" y="12"/>
                  </a:lnTo>
                  <a:lnTo>
                    <a:pt x="2" y="18"/>
                  </a:lnTo>
                  <a:lnTo>
                    <a:pt x="2" y="18"/>
                  </a:lnTo>
                  <a:lnTo>
                    <a:pt x="0" y="20"/>
                  </a:lnTo>
                  <a:lnTo>
                    <a:pt x="0" y="24"/>
                  </a:lnTo>
                  <a:lnTo>
                    <a:pt x="0" y="2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8" name="Freeform 171"/>
            <p:cNvSpPr>
              <a:spLocks/>
            </p:cNvSpPr>
            <p:nvPr/>
          </p:nvSpPr>
          <p:spPr bwMode="auto">
            <a:xfrm>
              <a:off x="6499225" y="901700"/>
              <a:ext cx="9525" cy="6350"/>
            </a:xfrm>
            <a:custGeom>
              <a:avLst/>
              <a:gdLst/>
              <a:ahLst/>
              <a:cxnLst>
                <a:cxn ang="0">
                  <a:pos x="6" y="2"/>
                </a:cxn>
                <a:cxn ang="0">
                  <a:pos x="6" y="2"/>
                </a:cxn>
                <a:cxn ang="0">
                  <a:pos x="6" y="0"/>
                </a:cxn>
                <a:cxn ang="0">
                  <a:pos x="4" y="0"/>
                </a:cxn>
                <a:cxn ang="0">
                  <a:pos x="4" y="0"/>
                </a:cxn>
                <a:cxn ang="0">
                  <a:pos x="0" y="4"/>
                </a:cxn>
                <a:cxn ang="0">
                  <a:pos x="0" y="4"/>
                </a:cxn>
                <a:cxn ang="0">
                  <a:pos x="2" y="4"/>
                </a:cxn>
                <a:cxn ang="0">
                  <a:pos x="2" y="4"/>
                </a:cxn>
                <a:cxn ang="0">
                  <a:pos x="4" y="4"/>
                </a:cxn>
                <a:cxn ang="0">
                  <a:pos x="6" y="2"/>
                </a:cxn>
                <a:cxn ang="0">
                  <a:pos x="6" y="2"/>
                </a:cxn>
              </a:cxnLst>
              <a:rect l="0" t="0" r="r" b="b"/>
              <a:pathLst>
                <a:path w="6" h="4">
                  <a:moveTo>
                    <a:pt x="6" y="2"/>
                  </a:moveTo>
                  <a:lnTo>
                    <a:pt x="6" y="2"/>
                  </a:lnTo>
                  <a:lnTo>
                    <a:pt x="6" y="0"/>
                  </a:lnTo>
                  <a:lnTo>
                    <a:pt x="4" y="0"/>
                  </a:lnTo>
                  <a:lnTo>
                    <a:pt x="4" y="0"/>
                  </a:lnTo>
                  <a:lnTo>
                    <a:pt x="0" y="4"/>
                  </a:lnTo>
                  <a:lnTo>
                    <a:pt x="0" y="4"/>
                  </a:lnTo>
                  <a:lnTo>
                    <a:pt x="2" y="4"/>
                  </a:lnTo>
                  <a:lnTo>
                    <a:pt x="2" y="4"/>
                  </a:lnTo>
                  <a:lnTo>
                    <a:pt x="4" y="4"/>
                  </a:lnTo>
                  <a:lnTo>
                    <a:pt x="6" y="2"/>
                  </a:lnTo>
                  <a:lnTo>
                    <a:pt x="6"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9" name="Freeform 172"/>
            <p:cNvSpPr>
              <a:spLocks/>
            </p:cNvSpPr>
            <p:nvPr/>
          </p:nvSpPr>
          <p:spPr bwMode="auto">
            <a:xfrm>
              <a:off x="7854950" y="330200"/>
              <a:ext cx="9525" cy="6350"/>
            </a:xfrm>
            <a:custGeom>
              <a:avLst/>
              <a:gdLst/>
              <a:ahLst/>
              <a:cxnLst>
                <a:cxn ang="0">
                  <a:pos x="2" y="0"/>
                </a:cxn>
                <a:cxn ang="0">
                  <a:pos x="2" y="0"/>
                </a:cxn>
                <a:cxn ang="0">
                  <a:pos x="0" y="4"/>
                </a:cxn>
                <a:cxn ang="0">
                  <a:pos x="0" y="4"/>
                </a:cxn>
                <a:cxn ang="0">
                  <a:pos x="4" y="4"/>
                </a:cxn>
                <a:cxn ang="0">
                  <a:pos x="6" y="4"/>
                </a:cxn>
                <a:cxn ang="0">
                  <a:pos x="6" y="2"/>
                </a:cxn>
                <a:cxn ang="0">
                  <a:pos x="6" y="2"/>
                </a:cxn>
                <a:cxn ang="0">
                  <a:pos x="2" y="0"/>
                </a:cxn>
                <a:cxn ang="0">
                  <a:pos x="2" y="0"/>
                </a:cxn>
              </a:cxnLst>
              <a:rect l="0" t="0" r="r" b="b"/>
              <a:pathLst>
                <a:path w="6" h="4">
                  <a:moveTo>
                    <a:pt x="2" y="0"/>
                  </a:moveTo>
                  <a:lnTo>
                    <a:pt x="2" y="0"/>
                  </a:lnTo>
                  <a:lnTo>
                    <a:pt x="0" y="4"/>
                  </a:lnTo>
                  <a:lnTo>
                    <a:pt x="0" y="4"/>
                  </a:lnTo>
                  <a:lnTo>
                    <a:pt x="4" y="4"/>
                  </a:lnTo>
                  <a:lnTo>
                    <a:pt x="6" y="4"/>
                  </a:lnTo>
                  <a:lnTo>
                    <a:pt x="6" y="2"/>
                  </a:lnTo>
                  <a:lnTo>
                    <a:pt x="6" y="2"/>
                  </a:lnTo>
                  <a:lnTo>
                    <a:pt x="2" y="0"/>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0" name="Freeform 173"/>
            <p:cNvSpPr>
              <a:spLocks/>
            </p:cNvSpPr>
            <p:nvPr/>
          </p:nvSpPr>
          <p:spPr bwMode="auto">
            <a:xfrm>
              <a:off x="5705475" y="1384300"/>
              <a:ext cx="6350" cy="9525"/>
            </a:xfrm>
            <a:custGeom>
              <a:avLst/>
              <a:gdLst/>
              <a:ahLst/>
              <a:cxnLst>
                <a:cxn ang="0">
                  <a:pos x="2" y="6"/>
                </a:cxn>
                <a:cxn ang="0">
                  <a:pos x="2" y="6"/>
                </a:cxn>
                <a:cxn ang="0">
                  <a:pos x="4" y="2"/>
                </a:cxn>
                <a:cxn ang="0">
                  <a:pos x="4" y="2"/>
                </a:cxn>
                <a:cxn ang="0">
                  <a:pos x="2" y="0"/>
                </a:cxn>
                <a:cxn ang="0">
                  <a:pos x="2" y="0"/>
                </a:cxn>
                <a:cxn ang="0">
                  <a:pos x="0" y="0"/>
                </a:cxn>
                <a:cxn ang="0">
                  <a:pos x="0" y="2"/>
                </a:cxn>
                <a:cxn ang="0">
                  <a:pos x="0" y="2"/>
                </a:cxn>
                <a:cxn ang="0">
                  <a:pos x="0" y="6"/>
                </a:cxn>
                <a:cxn ang="0">
                  <a:pos x="0" y="6"/>
                </a:cxn>
                <a:cxn ang="0">
                  <a:pos x="2" y="6"/>
                </a:cxn>
                <a:cxn ang="0">
                  <a:pos x="2" y="6"/>
                </a:cxn>
              </a:cxnLst>
              <a:rect l="0" t="0" r="r" b="b"/>
              <a:pathLst>
                <a:path w="4" h="6">
                  <a:moveTo>
                    <a:pt x="2" y="6"/>
                  </a:moveTo>
                  <a:lnTo>
                    <a:pt x="2" y="6"/>
                  </a:lnTo>
                  <a:lnTo>
                    <a:pt x="4" y="2"/>
                  </a:lnTo>
                  <a:lnTo>
                    <a:pt x="4" y="2"/>
                  </a:lnTo>
                  <a:lnTo>
                    <a:pt x="2" y="0"/>
                  </a:lnTo>
                  <a:lnTo>
                    <a:pt x="2" y="0"/>
                  </a:lnTo>
                  <a:lnTo>
                    <a:pt x="0" y="0"/>
                  </a:lnTo>
                  <a:lnTo>
                    <a:pt x="0" y="2"/>
                  </a:lnTo>
                  <a:lnTo>
                    <a:pt x="0" y="2"/>
                  </a:lnTo>
                  <a:lnTo>
                    <a:pt x="0" y="6"/>
                  </a:lnTo>
                  <a:lnTo>
                    <a:pt x="0" y="6"/>
                  </a:lnTo>
                  <a:lnTo>
                    <a:pt x="2" y="6"/>
                  </a:lnTo>
                  <a:lnTo>
                    <a:pt x="2"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1" name="Freeform 174"/>
            <p:cNvSpPr>
              <a:spLocks/>
            </p:cNvSpPr>
            <p:nvPr/>
          </p:nvSpPr>
          <p:spPr bwMode="auto">
            <a:xfrm>
              <a:off x="7991475" y="1377950"/>
              <a:ext cx="1588" cy="1588"/>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2" name="Freeform 175"/>
            <p:cNvSpPr>
              <a:spLocks/>
            </p:cNvSpPr>
            <p:nvPr/>
          </p:nvSpPr>
          <p:spPr bwMode="auto">
            <a:xfrm>
              <a:off x="7943850" y="1381125"/>
              <a:ext cx="9525" cy="9525"/>
            </a:xfrm>
            <a:custGeom>
              <a:avLst/>
              <a:gdLst/>
              <a:ahLst/>
              <a:cxnLst>
                <a:cxn ang="0">
                  <a:pos x="0" y="6"/>
                </a:cxn>
                <a:cxn ang="0">
                  <a:pos x="0" y="6"/>
                </a:cxn>
                <a:cxn ang="0">
                  <a:pos x="6" y="4"/>
                </a:cxn>
                <a:cxn ang="0">
                  <a:pos x="6" y="4"/>
                </a:cxn>
                <a:cxn ang="0">
                  <a:pos x="2" y="0"/>
                </a:cxn>
                <a:cxn ang="0">
                  <a:pos x="2" y="0"/>
                </a:cxn>
                <a:cxn ang="0">
                  <a:pos x="0" y="4"/>
                </a:cxn>
                <a:cxn ang="0">
                  <a:pos x="0" y="4"/>
                </a:cxn>
                <a:cxn ang="0">
                  <a:pos x="0" y="6"/>
                </a:cxn>
                <a:cxn ang="0">
                  <a:pos x="0" y="6"/>
                </a:cxn>
                <a:cxn ang="0">
                  <a:pos x="0" y="6"/>
                </a:cxn>
              </a:cxnLst>
              <a:rect l="0" t="0" r="r" b="b"/>
              <a:pathLst>
                <a:path w="6" h="6">
                  <a:moveTo>
                    <a:pt x="0" y="6"/>
                  </a:moveTo>
                  <a:lnTo>
                    <a:pt x="0" y="6"/>
                  </a:lnTo>
                  <a:lnTo>
                    <a:pt x="6" y="4"/>
                  </a:lnTo>
                  <a:lnTo>
                    <a:pt x="6" y="4"/>
                  </a:lnTo>
                  <a:lnTo>
                    <a:pt x="2" y="0"/>
                  </a:lnTo>
                  <a:lnTo>
                    <a:pt x="2" y="0"/>
                  </a:lnTo>
                  <a:lnTo>
                    <a:pt x="0" y="4"/>
                  </a:lnTo>
                  <a:lnTo>
                    <a:pt x="0" y="4"/>
                  </a:lnTo>
                  <a:lnTo>
                    <a:pt x="0" y="6"/>
                  </a:lnTo>
                  <a:lnTo>
                    <a:pt x="0" y="6"/>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3" name="Freeform 176"/>
            <p:cNvSpPr>
              <a:spLocks/>
            </p:cNvSpPr>
            <p:nvPr/>
          </p:nvSpPr>
          <p:spPr bwMode="auto">
            <a:xfrm>
              <a:off x="5276850" y="276225"/>
              <a:ext cx="22225" cy="6350"/>
            </a:xfrm>
            <a:custGeom>
              <a:avLst/>
              <a:gdLst/>
              <a:ahLst/>
              <a:cxnLst>
                <a:cxn ang="0">
                  <a:pos x="0" y="2"/>
                </a:cxn>
                <a:cxn ang="0">
                  <a:pos x="0" y="2"/>
                </a:cxn>
                <a:cxn ang="0">
                  <a:pos x="6" y="4"/>
                </a:cxn>
                <a:cxn ang="0">
                  <a:pos x="14" y="2"/>
                </a:cxn>
                <a:cxn ang="0">
                  <a:pos x="14" y="2"/>
                </a:cxn>
                <a:cxn ang="0">
                  <a:pos x="6" y="0"/>
                </a:cxn>
                <a:cxn ang="0">
                  <a:pos x="4" y="2"/>
                </a:cxn>
                <a:cxn ang="0">
                  <a:pos x="0" y="2"/>
                </a:cxn>
                <a:cxn ang="0">
                  <a:pos x="0" y="2"/>
                </a:cxn>
              </a:cxnLst>
              <a:rect l="0" t="0" r="r" b="b"/>
              <a:pathLst>
                <a:path w="14" h="4">
                  <a:moveTo>
                    <a:pt x="0" y="2"/>
                  </a:moveTo>
                  <a:lnTo>
                    <a:pt x="0" y="2"/>
                  </a:lnTo>
                  <a:lnTo>
                    <a:pt x="6" y="4"/>
                  </a:lnTo>
                  <a:lnTo>
                    <a:pt x="14" y="2"/>
                  </a:lnTo>
                  <a:lnTo>
                    <a:pt x="14" y="2"/>
                  </a:lnTo>
                  <a:lnTo>
                    <a:pt x="6" y="0"/>
                  </a:lnTo>
                  <a:lnTo>
                    <a:pt x="4" y="2"/>
                  </a:lnTo>
                  <a:lnTo>
                    <a:pt x="0" y="2"/>
                  </a:lnTo>
                  <a:lnTo>
                    <a:pt x="0"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4" name="Freeform 177"/>
            <p:cNvSpPr>
              <a:spLocks/>
            </p:cNvSpPr>
            <p:nvPr/>
          </p:nvSpPr>
          <p:spPr bwMode="auto">
            <a:xfrm>
              <a:off x="5670550" y="736600"/>
              <a:ext cx="28575" cy="12700"/>
            </a:xfrm>
            <a:custGeom>
              <a:avLst/>
              <a:gdLst/>
              <a:ahLst/>
              <a:cxnLst>
                <a:cxn ang="0">
                  <a:pos x="0" y="2"/>
                </a:cxn>
                <a:cxn ang="0">
                  <a:pos x="0" y="2"/>
                </a:cxn>
                <a:cxn ang="0">
                  <a:pos x="6" y="4"/>
                </a:cxn>
                <a:cxn ang="0">
                  <a:pos x="6" y="4"/>
                </a:cxn>
                <a:cxn ang="0">
                  <a:pos x="12" y="8"/>
                </a:cxn>
                <a:cxn ang="0">
                  <a:pos x="18" y="8"/>
                </a:cxn>
                <a:cxn ang="0">
                  <a:pos x="18" y="8"/>
                </a:cxn>
                <a:cxn ang="0">
                  <a:pos x="14" y="4"/>
                </a:cxn>
                <a:cxn ang="0">
                  <a:pos x="10" y="2"/>
                </a:cxn>
                <a:cxn ang="0">
                  <a:pos x="10" y="2"/>
                </a:cxn>
                <a:cxn ang="0">
                  <a:pos x="6" y="0"/>
                </a:cxn>
                <a:cxn ang="0">
                  <a:pos x="0" y="2"/>
                </a:cxn>
                <a:cxn ang="0">
                  <a:pos x="0" y="2"/>
                </a:cxn>
              </a:cxnLst>
              <a:rect l="0" t="0" r="r" b="b"/>
              <a:pathLst>
                <a:path w="18" h="8">
                  <a:moveTo>
                    <a:pt x="0" y="2"/>
                  </a:moveTo>
                  <a:lnTo>
                    <a:pt x="0" y="2"/>
                  </a:lnTo>
                  <a:lnTo>
                    <a:pt x="6" y="4"/>
                  </a:lnTo>
                  <a:lnTo>
                    <a:pt x="6" y="4"/>
                  </a:lnTo>
                  <a:lnTo>
                    <a:pt x="12" y="8"/>
                  </a:lnTo>
                  <a:lnTo>
                    <a:pt x="18" y="8"/>
                  </a:lnTo>
                  <a:lnTo>
                    <a:pt x="18" y="8"/>
                  </a:lnTo>
                  <a:lnTo>
                    <a:pt x="14" y="4"/>
                  </a:lnTo>
                  <a:lnTo>
                    <a:pt x="10" y="2"/>
                  </a:lnTo>
                  <a:lnTo>
                    <a:pt x="10" y="2"/>
                  </a:lnTo>
                  <a:lnTo>
                    <a:pt x="6" y="0"/>
                  </a:lnTo>
                  <a:lnTo>
                    <a:pt x="0" y="2"/>
                  </a:lnTo>
                  <a:lnTo>
                    <a:pt x="0"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5" name="Freeform 178"/>
            <p:cNvSpPr>
              <a:spLocks/>
            </p:cNvSpPr>
            <p:nvPr/>
          </p:nvSpPr>
          <p:spPr bwMode="auto">
            <a:xfrm>
              <a:off x="8083550" y="1558925"/>
              <a:ext cx="6350" cy="6350"/>
            </a:xfrm>
            <a:custGeom>
              <a:avLst/>
              <a:gdLst/>
              <a:ahLst/>
              <a:cxnLst>
                <a:cxn ang="0">
                  <a:pos x="4" y="2"/>
                </a:cxn>
                <a:cxn ang="0">
                  <a:pos x="4" y="2"/>
                </a:cxn>
                <a:cxn ang="0">
                  <a:pos x="2" y="0"/>
                </a:cxn>
                <a:cxn ang="0">
                  <a:pos x="2" y="0"/>
                </a:cxn>
                <a:cxn ang="0">
                  <a:pos x="0" y="2"/>
                </a:cxn>
                <a:cxn ang="0">
                  <a:pos x="0" y="2"/>
                </a:cxn>
                <a:cxn ang="0">
                  <a:pos x="2" y="4"/>
                </a:cxn>
                <a:cxn ang="0">
                  <a:pos x="2" y="4"/>
                </a:cxn>
                <a:cxn ang="0">
                  <a:pos x="4" y="4"/>
                </a:cxn>
                <a:cxn ang="0">
                  <a:pos x="4" y="2"/>
                </a:cxn>
                <a:cxn ang="0">
                  <a:pos x="4" y="2"/>
                </a:cxn>
              </a:cxnLst>
              <a:rect l="0" t="0" r="r" b="b"/>
              <a:pathLst>
                <a:path w="4" h="4">
                  <a:moveTo>
                    <a:pt x="4" y="2"/>
                  </a:moveTo>
                  <a:lnTo>
                    <a:pt x="4" y="2"/>
                  </a:lnTo>
                  <a:lnTo>
                    <a:pt x="2" y="0"/>
                  </a:lnTo>
                  <a:lnTo>
                    <a:pt x="2" y="0"/>
                  </a:lnTo>
                  <a:lnTo>
                    <a:pt x="0" y="2"/>
                  </a:lnTo>
                  <a:lnTo>
                    <a:pt x="0" y="2"/>
                  </a:lnTo>
                  <a:lnTo>
                    <a:pt x="2" y="4"/>
                  </a:lnTo>
                  <a:lnTo>
                    <a:pt x="2" y="4"/>
                  </a:lnTo>
                  <a:lnTo>
                    <a:pt x="4" y="4"/>
                  </a:lnTo>
                  <a:lnTo>
                    <a:pt x="4" y="2"/>
                  </a:lnTo>
                  <a:lnTo>
                    <a:pt x="4"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grpSp>
      <p:graphicFrame>
        <p:nvGraphicFramePr>
          <p:cNvPr id="119" name="图表 118"/>
          <p:cNvGraphicFramePr/>
          <p:nvPr/>
        </p:nvGraphicFramePr>
        <p:xfrm>
          <a:off x="6205971" y="1156899"/>
          <a:ext cx="1981276" cy="1956958"/>
        </p:xfrm>
        <a:graphic>
          <a:graphicData uri="http://schemas.openxmlformats.org/drawingml/2006/chart">
            <c:chart xmlns:c="http://schemas.openxmlformats.org/drawingml/2006/chart" xmlns:r="http://schemas.openxmlformats.org/officeDocument/2006/relationships" r:id="rId3"/>
          </a:graphicData>
        </a:graphic>
      </p:graphicFrame>
      <p:sp>
        <p:nvSpPr>
          <p:cNvPr id="127" name="文本占位符 126"/>
          <p:cNvSpPr>
            <a:spLocks noGrp="1"/>
          </p:cNvSpPr>
          <p:nvPr>
            <p:ph type="body" sz="quarter" idx="14"/>
          </p:nvPr>
        </p:nvSpPr>
        <p:spPr>
          <a:xfrm>
            <a:off x="800385" y="416182"/>
            <a:ext cx="907617" cy="781752"/>
          </a:xfrm>
        </p:spPr>
        <p:txBody>
          <a:bodyPr/>
          <a:lstStyle/>
          <a:p>
            <a:r>
              <a:rPr lang="en-US" altLang="zh-CN" dirty="0"/>
              <a:t>6</a:t>
            </a:r>
            <a:endParaRPr lang="zh-CN" altLang="en-US" dirty="0"/>
          </a:p>
        </p:txBody>
      </p:sp>
      <p:sp>
        <p:nvSpPr>
          <p:cNvPr id="128" name="文本占位符 127"/>
          <p:cNvSpPr>
            <a:spLocks noGrp="1"/>
          </p:cNvSpPr>
          <p:nvPr>
            <p:ph type="body" sz="quarter" idx="15"/>
          </p:nvPr>
        </p:nvSpPr>
        <p:spPr>
          <a:xfrm>
            <a:off x="1708002" y="588519"/>
            <a:ext cx="4541923" cy="504241"/>
          </a:xfrm>
        </p:spPr>
        <p:txBody>
          <a:bodyPr/>
          <a:lstStyle/>
          <a:p>
            <a:r>
              <a:rPr lang="zh-CN" altLang="en-US" dirty="0"/>
              <a:t>结果数据展示</a:t>
            </a:r>
          </a:p>
        </p:txBody>
      </p:sp>
      <p:sp>
        <p:nvSpPr>
          <p:cNvPr id="4" name="文本框 3">
            <a:extLst>
              <a:ext uri="{FF2B5EF4-FFF2-40B4-BE49-F238E27FC236}">
                <a16:creationId xmlns:a16="http://schemas.microsoft.com/office/drawing/2014/main" id="{4080B9AC-6203-428E-9335-548C695E5254}"/>
              </a:ext>
            </a:extLst>
          </p:cNvPr>
          <p:cNvSpPr txBox="1"/>
          <p:nvPr/>
        </p:nvSpPr>
        <p:spPr>
          <a:xfrm>
            <a:off x="1274585" y="1113749"/>
            <a:ext cx="4614011" cy="982192"/>
          </a:xfrm>
          <a:prstGeom prst="rect">
            <a:avLst/>
          </a:prstGeom>
          <a:noFill/>
        </p:spPr>
        <p:txBody>
          <a:bodyPr wrap="square" rtlCol="0">
            <a:spAutoFit/>
          </a:bodyPr>
          <a:lstStyle/>
          <a:p>
            <a:pPr>
              <a:lnSpc>
                <a:spcPct val="130000"/>
              </a:lnSpc>
              <a:spcBef>
                <a:spcPts val="600"/>
              </a:spcBef>
            </a:pPr>
            <a:r>
              <a:rPr lang="en-US" altLang="zh-CN" sz="1400" b="1" kern="0" dirty="0">
                <a:latin typeface="微软雅黑" panose="020B0503020204020204" pitchFamily="34" charset="-122"/>
                <a:ea typeface="微软雅黑" panose="020B0503020204020204" pitchFamily="34" charset="-122"/>
                <a:cs typeface="+mn-ea"/>
                <a:sym typeface="+mn-lt"/>
              </a:rPr>
              <a:t>1.</a:t>
            </a:r>
            <a:r>
              <a:rPr lang="zh-CN" altLang="en-US" sz="1400" b="1" kern="0" dirty="0">
                <a:latin typeface="微软雅黑" panose="020B0503020204020204" pitchFamily="34" charset="-122"/>
                <a:ea typeface="微软雅黑" panose="020B0503020204020204" pitchFamily="34" charset="-122"/>
                <a:cs typeface="+mn-ea"/>
                <a:sym typeface="+mn-lt"/>
              </a:rPr>
              <a:t>在</a:t>
            </a:r>
            <a:r>
              <a:rPr lang="en-US" altLang="zh-CN" sz="1400" b="1" kern="0" dirty="0">
                <a:latin typeface="微软雅黑" panose="020B0503020204020204" pitchFamily="34" charset="-122"/>
                <a:ea typeface="微软雅黑" panose="020B0503020204020204" pitchFamily="34" charset="-122"/>
                <a:cs typeface="+mn-ea"/>
                <a:sym typeface="+mn-lt"/>
              </a:rPr>
              <a:t>spark</a:t>
            </a:r>
            <a:r>
              <a:rPr lang="zh-CN" altLang="en-US" sz="1400" b="1" kern="0" dirty="0">
                <a:latin typeface="微软雅黑" panose="020B0503020204020204" pitchFamily="34" charset="-122"/>
                <a:ea typeface="微软雅黑" panose="020B0503020204020204" pitchFamily="34" charset="-122"/>
                <a:cs typeface="+mn-ea"/>
                <a:sym typeface="+mn-lt"/>
              </a:rPr>
              <a:t>系统下运行</a:t>
            </a:r>
            <a:r>
              <a:rPr lang="en-US" altLang="zh-CN" sz="1400" b="1" kern="0" dirty="0">
                <a:latin typeface="微软雅黑" panose="020B0503020204020204" pitchFamily="34" charset="-122"/>
                <a:ea typeface="微软雅黑" panose="020B0503020204020204" pitchFamily="34" charset="-122"/>
                <a:cs typeface="+mn-ea"/>
                <a:sym typeface="+mn-lt"/>
              </a:rPr>
              <a:t>word count</a:t>
            </a:r>
            <a:r>
              <a:rPr lang="zh-CN" altLang="en-US" sz="1400" b="1" kern="0" dirty="0">
                <a:latin typeface="微软雅黑" panose="020B0503020204020204" pitchFamily="34" charset="-122"/>
                <a:ea typeface="微软雅黑" panose="020B0503020204020204" pitchFamily="34" charset="-122"/>
                <a:cs typeface="+mn-ea"/>
                <a:sym typeface="+mn-lt"/>
              </a:rPr>
              <a:t>程序结果展示：</a:t>
            </a:r>
            <a:endParaRPr lang="en-US" altLang="zh-CN" sz="1400"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sz="1400" b="1" kern="0" dirty="0">
                <a:latin typeface="微软雅黑" panose="020B0503020204020204" pitchFamily="34" charset="-122"/>
                <a:ea typeface="微软雅黑" panose="020B0503020204020204" pitchFamily="34" charset="-122"/>
                <a:cs typeface="+mn-ea"/>
                <a:sym typeface="+mn-lt"/>
              </a:rPr>
              <a:t>一个样例集为无人生还小说英文版，另一个为在社交平台上面爬取的网民们关于智慧城市发表的意见等信息集</a:t>
            </a:r>
            <a:endParaRPr lang="zh-CN" altLang="en-US" sz="1400" kern="0" dirty="0">
              <a:latin typeface="微软雅黑" panose="020B0503020204020204" pitchFamily="34" charset="-122"/>
              <a:ea typeface="微软雅黑" panose="020B0503020204020204" pitchFamily="34" charset="-122"/>
              <a:cs typeface="+mn-ea"/>
              <a:sym typeface="+mn-lt"/>
            </a:endParaRPr>
          </a:p>
        </p:txBody>
      </p:sp>
      <p:pic>
        <p:nvPicPr>
          <p:cNvPr id="5" name="图片 4">
            <a:extLst>
              <a:ext uri="{FF2B5EF4-FFF2-40B4-BE49-F238E27FC236}">
                <a16:creationId xmlns:a16="http://schemas.microsoft.com/office/drawing/2014/main" id="{63B8DDF2-685D-433D-87FF-C591DC8EE662}"/>
              </a:ext>
            </a:extLst>
          </p:cNvPr>
          <p:cNvPicPr>
            <a:picLocks noChangeAspect="1"/>
          </p:cNvPicPr>
          <p:nvPr/>
        </p:nvPicPr>
        <p:blipFill>
          <a:blip r:embed="rId4"/>
          <a:stretch>
            <a:fillRect/>
          </a:stretch>
        </p:blipFill>
        <p:spPr>
          <a:xfrm>
            <a:off x="1329979" y="2117913"/>
            <a:ext cx="3870315" cy="4249680"/>
          </a:xfrm>
          <a:prstGeom prst="rect">
            <a:avLst/>
          </a:prstGeom>
        </p:spPr>
      </p:pic>
      <p:pic>
        <p:nvPicPr>
          <p:cNvPr id="129" name="图片 128">
            <a:extLst>
              <a:ext uri="{FF2B5EF4-FFF2-40B4-BE49-F238E27FC236}">
                <a16:creationId xmlns:a16="http://schemas.microsoft.com/office/drawing/2014/main" id="{D64D7BD9-9BA0-400C-A89B-C46BDE83329A}"/>
              </a:ext>
            </a:extLst>
          </p:cNvPr>
          <p:cNvPicPr>
            <a:picLocks noChangeAspect="1"/>
          </p:cNvPicPr>
          <p:nvPr/>
        </p:nvPicPr>
        <p:blipFill>
          <a:blip r:embed="rId5"/>
          <a:stretch>
            <a:fillRect/>
          </a:stretch>
        </p:blipFill>
        <p:spPr>
          <a:xfrm>
            <a:off x="5673549" y="2192498"/>
            <a:ext cx="5354940" cy="4259102"/>
          </a:xfrm>
          <a:prstGeom prst="rect">
            <a:avLst/>
          </a:prstGeom>
        </p:spPr>
      </p:pic>
    </p:spTree>
    <p:extLst>
      <p:ext uri="{BB962C8B-B14F-4D97-AF65-F5344CB8AC3E}">
        <p14:creationId xmlns:p14="http://schemas.microsoft.com/office/powerpoint/2010/main" val="1472237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8">
                                            <p:txEl>
                                              <p:pRg st="0" end="0"/>
                                            </p:txEl>
                                          </p:spTgt>
                                        </p:tgtEl>
                                        <p:attrNameLst>
                                          <p:attrName>style.visibility</p:attrName>
                                        </p:attrNameLst>
                                      </p:cBhvr>
                                      <p:to>
                                        <p:strVal val="visible"/>
                                      </p:to>
                                    </p:set>
                                    <p:animEffect transition="in" filter="randombar(horizontal)">
                                      <p:cBhvr>
                                        <p:cTn id="7" dur="500"/>
                                        <p:tgtEl>
                                          <p:spTgt spid="128">
                                            <p:txEl>
                                              <p:pRg st="0" end="0"/>
                                            </p:txEl>
                                          </p:spTgt>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randombar(horizontal)">
                                      <p:cBhvr>
                                        <p:cTn id="15" dur="500"/>
                                        <p:tgtEl>
                                          <p:spTgt spid="5"/>
                                        </p:tgtEl>
                                      </p:cBhvr>
                                    </p:animEffect>
                                  </p:childTnLst>
                                </p:cTn>
                              </p:par>
                              <p:par>
                                <p:cTn id="16" presetID="14" presetClass="entr" presetSubtype="10" fill="hold" nodeType="withEffect">
                                  <p:stCondLst>
                                    <p:cond delay="0"/>
                                  </p:stCondLst>
                                  <p:childTnLst>
                                    <p:set>
                                      <p:cBhvr>
                                        <p:cTn id="17" dur="1" fill="hold">
                                          <p:stCondLst>
                                            <p:cond delay="0"/>
                                          </p:stCondLst>
                                        </p:cTn>
                                        <p:tgtEl>
                                          <p:spTgt spid="129"/>
                                        </p:tgtEl>
                                        <p:attrNameLst>
                                          <p:attrName>style.visibility</p:attrName>
                                        </p:attrNameLst>
                                      </p:cBhvr>
                                      <p:to>
                                        <p:strVal val="visible"/>
                                      </p:to>
                                    </p:set>
                                    <p:animEffect transition="in" filter="randombar(horizontal)">
                                      <p:cBhvr>
                                        <p:cTn id="18"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build="p"/>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 1"/>
          <p:cNvGrpSpPr/>
          <p:nvPr/>
        </p:nvGrpSpPr>
        <p:grpSpPr>
          <a:xfrm>
            <a:off x="1141293" y="1418079"/>
            <a:ext cx="8842343" cy="4589386"/>
            <a:chOff x="4391025" y="180975"/>
            <a:chExt cx="4422775" cy="2295525"/>
          </a:xfrm>
          <a:solidFill>
            <a:schemeClr val="bg1">
              <a:lumMod val="85000"/>
            </a:schemeClr>
          </a:solidFill>
        </p:grpSpPr>
        <p:sp>
          <p:nvSpPr>
            <p:cNvPr id="7" name="Freeform 70"/>
            <p:cNvSpPr>
              <a:spLocks/>
            </p:cNvSpPr>
            <p:nvPr/>
          </p:nvSpPr>
          <p:spPr bwMode="auto">
            <a:xfrm>
              <a:off x="5565775" y="180975"/>
              <a:ext cx="746125" cy="387350"/>
            </a:xfrm>
            <a:custGeom>
              <a:avLst/>
              <a:gdLst/>
              <a:ahLst/>
              <a:cxnLst>
                <a:cxn ang="0">
                  <a:pos x="368" y="128"/>
                </a:cxn>
                <a:cxn ang="0">
                  <a:pos x="398" y="134"/>
                </a:cxn>
                <a:cxn ang="0">
                  <a:pos x="392" y="122"/>
                </a:cxn>
                <a:cxn ang="0">
                  <a:pos x="378" y="114"/>
                </a:cxn>
                <a:cxn ang="0">
                  <a:pos x="378" y="106"/>
                </a:cxn>
                <a:cxn ang="0">
                  <a:pos x="398" y="106"/>
                </a:cxn>
                <a:cxn ang="0">
                  <a:pos x="400" y="100"/>
                </a:cxn>
                <a:cxn ang="0">
                  <a:pos x="406" y="86"/>
                </a:cxn>
                <a:cxn ang="0">
                  <a:pos x="416" y="82"/>
                </a:cxn>
                <a:cxn ang="0">
                  <a:pos x="398" y="76"/>
                </a:cxn>
                <a:cxn ang="0">
                  <a:pos x="416" y="68"/>
                </a:cxn>
                <a:cxn ang="0">
                  <a:pos x="424" y="66"/>
                </a:cxn>
                <a:cxn ang="0">
                  <a:pos x="408" y="60"/>
                </a:cxn>
                <a:cxn ang="0">
                  <a:pos x="408" y="48"/>
                </a:cxn>
                <a:cxn ang="0">
                  <a:pos x="428" y="38"/>
                </a:cxn>
                <a:cxn ang="0">
                  <a:pos x="440" y="30"/>
                </a:cxn>
                <a:cxn ang="0">
                  <a:pos x="410" y="22"/>
                </a:cxn>
                <a:cxn ang="0">
                  <a:pos x="382" y="16"/>
                </a:cxn>
                <a:cxn ang="0">
                  <a:pos x="382" y="14"/>
                </a:cxn>
                <a:cxn ang="0">
                  <a:pos x="396" y="10"/>
                </a:cxn>
                <a:cxn ang="0">
                  <a:pos x="362" y="2"/>
                </a:cxn>
                <a:cxn ang="0">
                  <a:pos x="324" y="0"/>
                </a:cxn>
                <a:cxn ang="0">
                  <a:pos x="272" y="0"/>
                </a:cxn>
                <a:cxn ang="0">
                  <a:pos x="238" y="6"/>
                </a:cxn>
                <a:cxn ang="0">
                  <a:pos x="218" y="4"/>
                </a:cxn>
                <a:cxn ang="0">
                  <a:pos x="214" y="14"/>
                </a:cxn>
                <a:cxn ang="0">
                  <a:pos x="202" y="14"/>
                </a:cxn>
                <a:cxn ang="0">
                  <a:pos x="176" y="14"/>
                </a:cxn>
                <a:cxn ang="0">
                  <a:pos x="152" y="16"/>
                </a:cxn>
                <a:cxn ang="0">
                  <a:pos x="110" y="20"/>
                </a:cxn>
                <a:cxn ang="0">
                  <a:pos x="90" y="26"/>
                </a:cxn>
                <a:cxn ang="0">
                  <a:pos x="44" y="34"/>
                </a:cxn>
                <a:cxn ang="0">
                  <a:pos x="60" y="44"/>
                </a:cxn>
                <a:cxn ang="0">
                  <a:pos x="2" y="54"/>
                </a:cxn>
                <a:cxn ang="0">
                  <a:pos x="22" y="66"/>
                </a:cxn>
                <a:cxn ang="0">
                  <a:pos x="24" y="70"/>
                </a:cxn>
                <a:cxn ang="0">
                  <a:pos x="72" y="76"/>
                </a:cxn>
                <a:cxn ang="0">
                  <a:pos x="134" y="100"/>
                </a:cxn>
                <a:cxn ang="0">
                  <a:pos x="146" y="126"/>
                </a:cxn>
                <a:cxn ang="0">
                  <a:pos x="170" y="132"/>
                </a:cxn>
                <a:cxn ang="0">
                  <a:pos x="158" y="134"/>
                </a:cxn>
                <a:cxn ang="0">
                  <a:pos x="142" y="142"/>
                </a:cxn>
                <a:cxn ang="0">
                  <a:pos x="162" y="144"/>
                </a:cxn>
                <a:cxn ang="0">
                  <a:pos x="170" y="160"/>
                </a:cxn>
                <a:cxn ang="0">
                  <a:pos x="150" y="168"/>
                </a:cxn>
                <a:cxn ang="0">
                  <a:pos x="152" y="176"/>
                </a:cxn>
                <a:cxn ang="0">
                  <a:pos x="162" y="194"/>
                </a:cxn>
                <a:cxn ang="0">
                  <a:pos x="176" y="196"/>
                </a:cxn>
                <a:cxn ang="0">
                  <a:pos x="182" y="224"/>
                </a:cxn>
                <a:cxn ang="0">
                  <a:pos x="208" y="234"/>
                </a:cxn>
                <a:cxn ang="0">
                  <a:pos x="226" y="242"/>
                </a:cxn>
                <a:cxn ang="0">
                  <a:pos x="240" y="214"/>
                </a:cxn>
                <a:cxn ang="0">
                  <a:pos x="252" y="192"/>
                </a:cxn>
                <a:cxn ang="0">
                  <a:pos x="272" y="182"/>
                </a:cxn>
                <a:cxn ang="0">
                  <a:pos x="288" y="182"/>
                </a:cxn>
                <a:cxn ang="0">
                  <a:pos x="322" y="160"/>
                </a:cxn>
                <a:cxn ang="0">
                  <a:pos x="376" y="138"/>
                </a:cxn>
              </a:cxnLst>
              <a:rect l="0" t="0" r="r" b="b"/>
              <a:pathLst>
                <a:path w="470" h="244">
                  <a:moveTo>
                    <a:pt x="362" y="140"/>
                  </a:moveTo>
                  <a:lnTo>
                    <a:pt x="362" y="140"/>
                  </a:lnTo>
                  <a:lnTo>
                    <a:pt x="362" y="136"/>
                  </a:lnTo>
                  <a:lnTo>
                    <a:pt x="362" y="136"/>
                  </a:lnTo>
                  <a:lnTo>
                    <a:pt x="368" y="136"/>
                  </a:lnTo>
                  <a:lnTo>
                    <a:pt x="368" y="132"/>
                  </a:lnTo>
                  <a:lnTo>
                    <a:pt x="368" y="128"/>
                  </a:lnTo>
                  <a:lnTo>
                    <a:pt x="368" y="126"/>
                  </a:lnTo>
                  <a:lnTo>
                    <a:pt x="368" y="126"/>
                  </a:lnTo>
                  <a:lnTo>
                    <a:pt x="376" y="128"/>
                  </a:lnTo>
                  <a:lnTo>
                    <a:pt x="382" y="134"/>
                  </a:lnTo>
                  <a:lnTo>
                    <a:pt x="390" y="136"/>
                  </a:lnTo>
                  <a:lnTo>
                    <a:pt x="394" y="136"/>
                  </a:lnTo>
                  <a:lnTo>
                    <a:pt x="398" y="134"/>
                  </a:lnTo>
                  <a:lnTo>
                    <a:pt x="398" y="134"/>
                  </a:lnTo>
                  <a:lnTo>
                    <a:pt x="398" y="130"/>
                  </a:lnTo>
                  <a:lnTo>
                    <a:pt x="396" y="128"/>
                  </a:lnTo>
                  <a:lnTo>
                    <a:pt x="392" y="122"/>
                  </a:lnTo>
                  <a:lnTo>
                    <a:pt x="392" y="122"/>
                  </a:lnTo>
                  <a:lnTo>
                    <a:pt x="392" y="122"/>
                  </a:lnTo>
                  <a:lnTo>
                    <a:pt x="392" y="122"/>
                  </a:lnTo>
                  <a:lnTo>
                    <a:pt x="388" y="120"/>
                  </a:lnTo>
                  <a:lnTo>
                    <a:pt x="386" y="120"/>
                  </a:lnTo>
                  <a:lnTo>
                    <a:pt x="384" y="120"/>
                  </a:lnTo>
                  <a:lnTo>
                    <a:pt x="384" y="116"/>
                  </a:lnTo>
                  <a:lnTo>
                    <a:pt x="384" y="116"/>
                  </a:lnTo>
                  <a:lnTo>
                    <a:pt x="380" y="116"/>
                  </a:lnTo>
                  <a:lnTo>
                    <a:pt x="378" y="114"/>
                  </a:lnTo>
                  <a:lnTo>
                    <a:pt x="374" y="112"/>
                  </a:lnTo>
                  <a:lnTo>
                    <a:pt x="374" y="112"/>
                  </a:lnTo>
                  <a:lnTo>
                    <a:pt x="374" y="110"/>
                  </a:lnTo>
                  <a:lnTo>
                    <a:pt x="374" y="110"/>
                  </a:lnTo>
                  <a:lnTo>
                    <a:pt x="374" y="110"/>
                  </a:lnTo>
                  <a:lnTo>
                    <a:pt x="376" y="106"/>
                  </a:lnTo>
                  <a:lnTo>
                    <a:pt x="378" y="106"/>
                  </a:lnTo>
                  <a:lnTo>
                    <a:pt x="384" y="108"/>
                  </a:lnTo>
                  <a:lnTo>
                    <a:pt x="384" y="108"/>
                  </a:lnTo>
                  <a:lnTo>
                    <a:pt x="384" y="106"/>
                  </a:lnTo>
                  <a:lnTo>
                    <a:pt x="384" y="106"/>
                  </a:lnTo>
                  <a:lnTo>
                    <a:pt x="398" y="106"/>
                  </a:lnTo>
                  <a:lnTo>
                    <a:pt x="398" y="106"/>
                  </a:lnTo>
                  <a:lnTo>
                    <a:pt x="398" y="106"/>
                  </a:lnTo>
                  <a:lnTo>
                    <a:pt x="404" y="106"/>
                  </a:lnTo>
                  <a:lnTo>
                    <a:pt x="406" y="104"/>
                  </a:lnTo>
                  <a:lnTo>
                    <a:pt x="408" y="102"/>
                  </a:lnTo>
                  <a:lnTo>
                    <a:pt x="408" y="102"/>
                  </a:lnTo>
                  <a:lnTo>
                    <a:pt x="406" y="100"/>
                  </a:lnTo>
                  <a:lnTo>
                    <a:pt x="404" y="100"/>
                  </a:lnTo>
                  <a:lnTo>
                    <a:pt x="400" y="100"/>
                  </a:lnTo>
                  <a:lnTo>
                    <a:pt x="400" y="98"/>
                  </a:lnTo>
                  <a:lnTo>
                    <a:pt x="400" y="98"/>
                  </a:lnTo>
                  <a:lnTo>
                    <a:pt x="408" y="98"/>
                  </a:lnTo>
                  <a:lnTo>
                    <a:pt x="408" y="98"/>
                  </a:lnTo>
                  <a:lnTo>
                    <a:pt x="406" y="92"/>
                  </a:lnTo>
                  <a:lnTo>
                    <a:pt x="406" y="88"/>
                  </a:lnTo>
                  <a:lnTo>
                    <a:pt x="406" y="86"/>
                  </a:lnTo>
                  <a:lnTo>
                    <a:pt x="406" y="86"/>
                  </a:lnTo>
                  <a:lnTo>
                    <a:pt x="408" y="86"/>
                  </a:lnTo>
                  <a:lnTo>
                    <a:pt x="412" y="86"/>
                  </a:lnTo>
                  <a:lnTo>
                    <a:pt x="414" y="86"/>
                  </a:lnTo>
                  <a:lnTo>
                    <a:pt x="416" y="84"/>
                  </a:lnTo>
                  <a:lnTo>
                    <a:pt x="416" y="84"/>
                  </a:lnTo>
                  <a:lnTo>
                    <a:pt x="416" y="82"/>
                  </a:lnTo>
                  <a:lnTo>
                    <a:pt x="414" y="80"/>
                  </a:lnTo>
                  <a:lnTo>
                    <a:pt x="412" y="80"/>
                  </a:lnTo>
                  <a:lnTo>
                    <a:pt x="410" y="78"/>
                  </a:lnTo>
                  <a:lnTo>
                    <a:pt x="410" y="78"/>
                  </a:lnTo>
                  <a:lnTo>
                    <a:pt x="408" y="76"/>
                  </a:lnTo>
                  <a:lnTo>
                    <a:pt x="406" y="76"/>
                  </a:lnTo>
                  <a:lnTo>
                    <a:pt x="398" y="76"/>
                  </a:lnTo>
                  <a:lnTo>
                    <a:pt x="398" y="76"/>
                  </a:lnTo>
                  <a:lnTo>
                    <a:pt x="392" y="72"/>
                  </a:lnTo>
                  <a:lnTo>
                    <a:pt x="392" y="72"/>
                  </a:lnTo>
                  <a:lnTo>
                    <a:pt x="404" y="70"/>
                  </a:lnTo>
                  <a:lnTo>
                    <a:pt x="410" y="68"/>
                  </a:lnTo>
                  <a:lnTo>
                    <a:pt x="416" y="68"/>
                  </a:lnTo>
                  <a:lnTo>
                    <a:pt x="416" y="68"/>
                  </a:lnTo>
                  <a:lnTo>
                    <a:pt x="418" y="72"/>
                  </a:lnTo>
                  <a:lnTo>
                    <a:pt x="422" y="74"/>
                  </a:lnTo>
                  <a:lnTo>
                    <a:pt x="424" y="72"/>
                  </a:lnTo>
                  <a:lnTo>
                    <a:pt x="426" y="68"/>
                  </a:lnTo>
                  <a:lnTo>
                    <a:pt x="426" y="68"/>
                  </a:lnTo>
                  <a:lnTo>
                    <a:pt x="424" y="66"/>
                  </a:lnTo>
                  <a:lnTo>
                    <a:pt x="424" y="66"/>
                  </a:lnTo>
                  <a:lnTo>
                    <a:pt x="416" y="66"/>
                  </a:lnTo>
                  <a:lnTo>
                    <a:pt x="408" y="62"/>
                  </a:lnTo>
                  <a:lnTo>
                    <a:pt x="408" y="62"/>
                  </a:lnTo>
                  <a:lnTo>
                    <a:pt x="408" y="62"/>
                  </a:lnTo>
                  <a:lnTo>
                    <a:pt x="408" y="62"/>
                  </a:lnTo>
                  <a:lnTo>
                    <a:pt x="408" y="60"/>
                  </a:lnTo>
                  <a:lnTo>
                    <a:pt x="408" y="60"/>
                  </a:lnTo>
                  <a:lnTo>
                    <a:pt x="406" y="58"/>
                  </a:lnTo>
                  <a:lnTo>
                    <a:pt x="406" y="58"/>
                  </a:lnTo>
                  <a:lnTo>
                    <a:pt x="404" y="52"/>
                  </a:lnTo>
                  <a:lnTo>
                    <a:pt x="404" y="52"/>
                  </a:lnTo>
                  <a:lnTo>
                    <a:pt x="404" y="50"/>
                  </a:lnTo>
                  <a:lnTo>
                    <a:pt x="408" y="48"/>
                  </a:lnTo>
                  <a:lnTo>
                    <a:pt x="408" y="48"/>
                  </a:lnTo>
                  <a:lnTo>
                    <a:pt x="412" y="46"/>
                  </a:lnTo>
                  <a:lnTo>
                    <a:pt x="414" y="42"/>
                  </a:lnTo>
                  <a:lnTo>
                    <a:pt x="414" y="42"/>
                  </a:lnTo>
                  <a:lnTo>
                    <a:pt x="418" y="40"/>
                  </a:lnTo>
                  <a:lnTo>
                    <a:pt x="420" y="40"/>
                  </a:lnTo>
                  <a:lnTo>
                    <a:pt x="428" y="38"/>
                  </a:lnTo>
                  <a:lnTo>
                    <a:pt x="428" y="38"/>
                  </a:lnTo>
                  <a:lnTo>
                    <a:pt x="430" y="38"/>
                  </a:lnTo>
                  <a:lnTo>
                    <a:pt x="432" y="34"/>
                  </a:lnTo>
                  <a:lnTo>
                    <a:pt x="432" y="34"/>
                  </a:lnTo>
                  <a:lnTo>
                    <a:pt x="438" y="34"/>
                  </a:lnTo>
                  <a:lnTo>
                    <a:pt x="438" y="34"/>
                  </a:lnTo>
                  <a:lnTo>
                    <a:pt x="440" y="32"/>
                  </a:lnTo>
                  <a:lnTo>
                    <a:pt x="440" y="30"/>
                  </a:lnTo>
                  <a:lnTo>
                    <a:pt x="440" y="30"/>
                  </a:lnTo>
                  <a:lnTo>
                    <a:pt x="470" y="20"/>
                  </a:lnTo>
                  <a:lnTo>
                    <a:pt x="470" y="20"/>
                  </a:lnTo>
                  <a:lnTo>
                    <a:pt x="460" y="18"/>
                  </a:lnTo>
                  <a:lnTo>
                    <a:pt x="450" y="18"/>
                  </a:lnTo>
                  <a:lnTo>
                    <a:pt x="430" y="20"/>
                  </a:lnTo>
                  <a:lnTo>
                    <a:pt x="410" y="22"/>
                  </a:lnTo>
                  <a:lnTo>
                    <a:pt x="390" y="24"/>
                  </a:lnTo>
                  <a:lnTo>
                    <a:pt x="390" y="24"/>
                  </a:lnTo>
                  <a:lnTo>
                    <a:pt x="394" y="20"/>
                  </a:lnTo>
                  <a:lnTo>
                    <a:pt x="396" y="18"/>
                  </a:lnTo>
                  <a:lnTo>
                    <a:pt x="394" y="16"/>
                  </a:lnTo>
                  <a:lnTo>
                    <a:pt x="394" y="16"/>
                  </a:lnTo>
                  <a:lnTo>
                    <a:pt x="382" y="16"/>
                  </a:lnTo>
                  <a:lnTo>
                    <a:pt x="382" y="16"/>
                  </a:lnTo>
                  <a:lnTo>
                    <a:pt x="378" y="18"/>
                  </a:lnTo>
                  <a:lnTo>
                    <a:pt x="374" y="20"/>
                  </a:lnTo>
                  <a:lnTo>
                    <a:pt x="370" y="18"/>
                  </a:lnTo>
                  <a:lnTo>
                    <a:pt x="368" y="14"/>
                  </a:lnTo>
                  <a:lnTo>
                    <a:pt x="368" y="14"/>
                  </a:lnTo>
                  <a:lnTo>
                    <a:pt x="382" y="14"/>
                  </a:lnTo>
                  <a:lnTo>
                    <a:pt x="382" y="14"/>
                  </a:lnTo>
                  <a:lnTo>
                    <a:pt x="388" y="12"/>
                  </a:lnTo>
                  <a:lnTo>
                    <a:pt x="394" y="12"/>
                  </a:lnTo>
                  <a:lnTo>
                    <a:pt x="394" y="12"/>
                  </a:lnTo>
                  <a:lnTo>
                    <a:pt x="396" y="10"/>
                  </a:lnTo>
                  <a:lnTo>
                    <a:pt x="396" y="10"/>
                  </a:lnTo>
                  <a:lnTo>
                    <a:pt x="396" y="10"/>
                  </a:lnTo>
                  <a:lnTo>
                    <a:pt x="396" y="10"/>
                  </a:lnTo>
                  <a:lnTo>
                    <a:pt x="380" y="8"/>
                  </a:lnTo>
                  <a:lnTo>
                    <a:pt x="364" y="4"/>
                  </a:lnTo>
                  <a:lnTo>
                    <a:pt x="364" y="4"/>
                  </a:lnTo>
                  <a:lnTo>
                    <a:pt x="364" y="2"/>
                  </a:lnTo>
                  <a:lnTo>
                    <a:pt x="362" y="2"/>
                  </a:lnTo>
                  <a:lnTo>
                    <a:pt x="362" y="2"/>
                  </a:lnTo>
                  <a:lnTo>
                    <a:pt x="356" y="2"/>
                  </a:lnTo>
                  <a:lnTo>
                    <a:pt x="356" y="2"/>
                  </a:lnTo>
                  <a:lnTo>
                    <a:pt x="356" y="0"/>
                  </a:lnTo>
                  <a:lnTo>
                    <a:pt x="356" y="0"/>
                  </a:lnTo>
                  <a:lnTo>
                    <a:pt x="340" y="0"/>
                  </a:lnTo>
                  <a:lnTo>
                    <a:pt x="340" y="0"/>
                  </a:lnTo>
                  <a:lnTo>
                    <a:pt x="324" y="0"/>
                  </a:lnTo>
                  <a:lnTo>
                    <a:pt x="324" y="0"/>
                  </a:lnTo>
                  <a:lnTo>
                    <a:pt x="296" y="0"/>
                  </a:lnTo>
                  <a:lnTo>
                    <a:pt x="296" y="0"/>
                  </a:lnTo>
                  <a:lnTo>
                    <a:pt x="280" y="0"/>
                  </a:lnTo>
                  <a:lnTo>
                    <a:pt x="280" y="0"/>
                  </a:lnTo>
                  <a:lnTo>
                    <a:pt x="272" y="0"/>
                  </a:lnTo>
                  <a:lnTo>
                    <a:pt x="272" y="0"/>
                  </a:lnTo>
                  <a:lnTo>
                    <a:pt x="268" y="4"/>
                  </a:lnTo>
                  <a:lnTo>
                    <a:pt x="262" y="6"/>
                  </a:lnTo>
                  <a:lnTo>
                    <a:pt x="250" y="6"/>
                  </a:lnTo>
                  <a:lnTo>
                    <a:pt x="250" y="6"/>
                  </a:lnTo>
                  <a:lnTo>
                    <a:pt x="248" y="4"/>
                  </a:lnTo>
                  <a:lnTo>
                    <a:pt x="244" y="4"/>
                  </a:lnTo>
                  <a:lnTo>
                    <a:pt x="238" y="6"/>
                  </a:lnTo>
                  <a:lnTo>
                    <a:pt x="238" y="6"/>
                  </a:lnTo>
                  <a:lnTo>
                    <a:pt x="232" y="6"/>
                  </a:lnTo>
                  <a:lnTo>
                    <a:pt x="232" y="6"/>
                  </a:lnTo>
                  <a:lnTo>
                    <a:pt x="228" y="4"/>
                  </a:lnTo>
                  <a:lnTo>
                    <a:pt x="226" y="4"/>
                  </a:lnTo>
                  <a:lnTo>
                    <a:pt x="218" y="4"/>
                  </a:lnTo>
                  <a:lnTo>
                    <a:pt x="218" y="4"/>
                  </a:lnTo>
                  <a:lnTo>
                    <a:pt x="216" y="4"/>
                  </a:lnTo>
                  <a:lnTo>
                    <a:pt x="214" y="6"/>
                  </a:lnTo>
                  <a:lnTo>
                    <a:pt x="214" y="6"/>
                  </a:lnTo>
                  <a:lnTo>
                    <a:pt x="210" y="6"/>
                  </a:lnTo>
                  <a:lnTo>
                    <a:pt x="208" y="8"/>
                  </a:lnTo>
                  <a:lnTo>
                    <a:pt x="208" y="8"/>
                  </a:lnTo>
                  <a:lnTo>
                    <a:pt x="214" y="14"/>
                  </a:lnTo>
                  <a:lnTo>
                    <a:pt x="214" y="14"/>
                  </a:lnTo>
                  <a:lnTo>
                    <a:pt x="214" y="14"/>
                  </a:lnTo>
                  <a:lnTo>
                    <a:pt x="214" y="18"/>
                  </a:lnTo>
                  <a:lnTo>
                    <a:pt x="214" y="18"/>
                  </a:lnTo>
                  <a:lnTo>
                    <a:pt x="208" y="16"/>
                  </a:lnTo>
                  <a:lnTo>
                    <a:pt x="202" y="14"/>
                  </a:lnTo>
                  <a:lnTo>
                    <a:pt x="202" y="14"/>
                  </a:lnTo>
                  <a:lnTo>
                    <a:pt x="188" y="12"/>
                  </a:lnTo>
                  <a:lnTo>
                    <a:pt x="176" y="12"/>
                  </a:lnTo>
                  <a:lnTo>
                    <a:pt x="176" y="12"/>
                  </a:lnTo>
                  <a:lnTo>
                    <a:pt x="172" y="12"/>
                  </a:lnTo>
                  <a:lnTo>
                    <a:pt x="172" y="14"/>
                  </a:lnTo>
                  <a:lnTo>
                    <a:pt x="176" y="14"/>
                  </a:lnTo>
                  <a:lnTo>
                    <a:pt x="176" y="14"/>
                  </a:lnTo>
                  <a:lnTo>
                    <a:pt x="174" y="16"/>
                  </a:lnTo>
                  <a:lnTo>
                    <a:pt x="170" y="18"/>
                  </a:lnTo>
                  <a:lnTo>
                    <a:pt x="166" y="16"/>
                  </a:lnTo>
                  <a:lnTo>
                    <a:pt x="166" y="16"/>
                  </a:lnTo>
                  <a:lnTo>
                    <a:pt x="158" y="14"/>
                  </a:lnTo>
                  <a:lnTo>
                    <a:pt x="154" y="14"/>
                  </a:lnTo>
                  <a:lnTo>
                    <a:pt x="152" y="16"/>
                  </a:lnTo>
                  <a:lnTo>
                    <a:pt x="152" y="16"/>
                  </a:lnTo>
                  <a:lnTo>
                    <a:pt x="142" y="14"/>
                  </a:lnTo>
                  <a:lnTo>
                    <a:pt x="132" y="14"/>
                  </a:lnTo>
                  <a:lnTo>
                    <a:pt x="122" y="14"/>
                  </a:lnTo>
                  <a:lnTo>
                    <a:pt x="112" y="20"/>
                  </a:lnTo>
                  <a:lnTo>
                    <a:pt x="112" y="20"/>
                  </a:lnTo>
                  <a:lnTo>
                    <a:pt x="110" y="20"/>
                  </a:lnTo>
                  <a:lnTo>
                    <a:pt x="110" y="20"/>
                  </a:lnTo>
                  <a:lnTo>
                    <a:pt x="100" y="16"/>
                  </a:lnTo>
                  <a:lnTo>
                    <a:pt x="94" y="18"/>
                  </a:lnTo>
                  <a:lnTo>
                    <a:pt x="92" y="20"/>
                  </a:lnTo>
                  <a:lnTo>
                    <a:pt x="92" y="24"/>
                  </a:lnTo>
                  <a:lnTo>
                    <a:pt x="92" y="24"/>
                  </a:lnTo>
                  <a:lnTo>
                    <a:pt x="90" y="26"/>
                  </a:lnTo>
                  <a:lnTo>
                    <a:pt x="88" y="26"/>
                  </a:lnTo>
                  <a:lnTo>
                    <a:pt x="84" y="26"/>
                  </a:lnTo>
                  <a:lnTo>
                    <a:pt x="84" y="26"/>
                  </a:lnTo>
                  <a:lnTo>
                    <a:pt x="74" y="26"/>
                  </a:lnTo>
                  <a:lnTo>
                    <a:pt x="64" y="28"/>
                  </a:lnTo>
                  <a:lnTo>
                    <a:pt x="44" y="34"/>
                  </a:lnTo>
                  <a:lnTo>
                    <a:pt x="44" y="34"/>
                  </a:lnTo>
                  <a:lnTo>
                    <a:pt x="52" y="36"/>
                  </a:lnTo>
                  <a:lnTo>
                    <a:pt x="52" y="36"/>
                  </a:lnTo>
                  <a:lnTo>
                    <a:pt x="58" y="36"/>
                  </a:lnTo>
                  <a:lnTo>
                    <a:pt x="60" y="36"/>
                  </a:lnTo>
                  <a:lnTo>
                    <a:pt x="62" y="40"/>
                  </a:lnTo>
                  <a:lnTo>
                    <a:pt x="62" y="40"/>
                  </a:lnTo>
                  <a:lnTo>
                    <a:pt x="60" y="44"/>
                  </a:lnTo>
                  <a:lnTo>
                    <a:pt x="58" y="44"/>
                  </a:lnTo>
                  <a:lnTo>
                    <a:pt x="50" y="46"/>
                  </a:lnTo>
                  <a:lnTo>
                    <a:pt x="50" y="46"/>
                  </a:lnTo>
                  <a:lnTo>
                    <a:pt x="46" y="46"/>
                  </a:lnTo>
                  <a:lnTo>
                    <a:pt x="46" y="46"/>
                  </a:lnTo>
                  <a:lnTo>
                    <a:pt x="2" y="54"/>
                  </a:lnTo>
                  <a:lnTo>
                    <a:pt x="2" y="54"/>
                  </a:lnTo>
                  <a:lnTo>
                    <a:pt x="0" y="56"/>
                  </a:lnTo>
                  <a:lnTo>
                    <a:pt x="0" y="56"/>
                  </a:lnTo>
                  <a:lnTo>
                    <a:pt x="30" y="64"/>
                  </a:lnTo>
                  <a:lnTo>
                    <a:pt x="30" y="64"/>
                  </a:lnTo>
                  <a:lnTo>
                    <a:pt x="30" y="66"/>
                  </a:lnTo>
                  <a:lnTo>
                    <a:pt x="30" y="66"/>
                  </a:lnTo>
                  <a:lnTo>
                    <a:pt x="22" y="66"/>
                  </a:lnTo>
                  <a:lnTo>
                    <a:pt x="18" y="66"/>
                  </a:lnTo>
                  <a:lnTo>
                    <a:pt x="14" y="68"/>
                  </a:lnTo>
                  <a:lnTo>
                    <a:pt x="14" y="68"/>
                  </a:lnTo>
                  <a:lnTo>
                    <a:pt x="16" y="70"/>
                  </a:lnTo>
                  <a:lnTo>
                    <a:pt x="20" y="70"/>
                  </a:lnTo>
                  <a:lnTo>
                    <a:pt x="24" y="70"/>
                  </a:lnTo>
                  <a:lnTo>
                    <a:pt x="24" y="70"/>
                  </a:lnTo>
                  <a:lnTo>
                    <a:pt x="32" y="76"/>
                  </a:lnTo>
                  <a:lnTo>
                    <a:pt x="36" y="78"/>
                  </a:lnTo>
                  <a:lnTo>
                    <a:pt x="40" y="78"/>
                  </a:lnTo>
                  <a:lnTo>
                    <a:pt x="40" y="78"/>
                  </a:lnTo>
                  <a:lnTo>
                    <a:pt x="48" y="76"/>
                  </a:lnTo>
                  <a:lnTo>
                    <a:pt x="56" y="76"/>
                  </a:lnTo>
                  <a:lnTo>
                    <a:pt x="72" y="76"/>
                  </a:lnTo>
                  <a:lnTo>
                    <a:pt x="72" y="76"/>
                  </a:lnTo>
                  <a:lnTo>
                    <a:pt x="86" y="76"/>
                  </a:lnTo>
                  <a:lnTo>
                    <a:pt x="100" y="78"/>
                  </a:lnTo>
                  <a:lnTo>
                    <a:pt x="114" y="84"/>
                  </a:lnTo>
                  <a:lnTo>
                    <a:pt x="126" y="92"/>
                  </a:lnTo>
                  <a:lnTo>
                    <a:pt x="126" y="92"/>
                  </a:lnTo>
                  <a:lnTo>
                    <a:pt x="134" y="100"/>
                  </a:lnTo>
                  <a:lnTo>
                    <a:pt x="138" y="108"/>
                  </a:lnTo>
                  <a:lnTo>
                    <a:pt x="138" y="116"/>
                  </a:lnTo>
                  <a:lnTo>
                    <a:pt x="134" y="124"/>
                  </a:lnTo>
                  <a:lnTo>
                    <a:pt x="134" y="124"/>
                  </a:lnTo>
                  <a:lnTo>
                    <a:pt x="138" y="126"/>
                  </a:lnTo>
                  <a:lnTo>
                    <a:pt x="142" y="126"/>
                  </a:lnTo>
                  <a:lnTo>
                    <a:pt x="146" y="126"/>
                  </a:lnTo>
                  <a:lnTo>
                    <a:pt x="150" y="122"/>
                  </a:lnTo>
                  <a:lnTo>
                    <a:pt x="150" y="122"/>
                  </a:lnTo>
                  <a:lnTo>
                    <a:pt x="156" y="122"/>
                  </a:lnTo>
                  <a:lnTo>
                    <a:pt x="156" y="122"/>
                  </a:lnTo>
                  <a:lnTo>
                    <a:pt x="160" y="126"/>
                  </a:lnTo>
                  <a:lnTo>
                    <a:pt x="164" y="128"/>
                  </a:lnTo>
                  <a:lnTo>
                    <a:pt x="170" y="132"/>
                  </a:lnTo>
                  <a:lnTo>
                    <a:pt x="172" y="136"/>
                  </a:lnTo>
                  <a:lnTo>
                    <a:pt x="172" y="136"/>
                  </a:lnTo>
                  <a:lnTo>
                    <a:pt x="168" y="138"/>
                  </a:lnTo>
                  <a:lnTo>
                    <a:pt x="164" y="136"/>
                  </a:lnTo>
                  <a:lnTo>
                    <a:pt x="162" y="136"/>
                  </a:lnTo>
                  <a:lnTo>
                    <a:pt x="158" y="134"/>
                  </a:lnTo>
                  <a:lnTo>
                    <a:pt x="158" y="134"/>
                  </a:lnTo>
                  <a:lnTo>
                    <a:pt x="154" y="132"/>
                  </a:lnTo>
                  <a:lnTo>
                    <a:pt x="154" y="132"/>
                  </a:lnTo>
                  <a:lnTo>
                    <a:pt x="148" y="132"/>
                  </a:lnTo>
                  <a:lnTo>
                    <a:pt x="144" y="134"/>
                  </a:lnTo>
                  <a:lnTo>
                    <a:pt x="142" y="138"/>
                  </a:lnTo>
                  <a:lnTo>
                    <a:pt x="142" y="142"/>
                  </a:lnTo>
                  <a:lnTo>
                    <a:pt x="142" y="142"/>
                  </a:lnTo>
                  <a:lnTo>
                    <a:pt x="142" y="144"/>
                  </a:lnTo>
                  <a:lnTo>
                    <a:pt x="146" y="146"/>
                  </a:lnTo>
                  <a:lnTo>
                    <a:pt x="152" y="148"/>
                  </a:lnTo>
                  <a:lnTo>
                    <a:pt x="152" y="148"/>
                  </a:lnTo>
                  <a:lnTo>
                    <a:pt x="158" y="148"/>
                  </a:lnTo>
                  <a:lnTo>
                    <a:pt x="162" y="144"/>
                  </a:lnTo>
                  <a:lnTo>
                    <a:pt x="162" y="144"/>
                  </a:lnTo>
                  <a:lnTo>
                    <a:pt x="170" y="142"/>
                  </a:lnTo>
                  <a:lnTo>
                    <a:pt x="170" y="142"/>
                  </a:lnTo>
                  <a:lnTo>
                    <a:pt x="172" y="144"/>
                  </a:lnTo>
                  <a:lnTo>
                    <a:pt x="172" y="144"/>
                  </a:lnTo>
                  <a:lnTo>
                    <a:pt x="170" y="156"/>
                  </a:lnTo>
                  <a:lnTo>
                    <a:pt x="170" y="156"/>
                  </a:lnTo>
                  <a:lnTo>
                    <a:pt x="170" y="160"/>
                  </a:lnTo>
                  <a:lnTo>
                    <a:pt x="170" y="160"/>
                  </a:lnTo>
                  <a:lnTo>
                    <a:pt x="164" y="162"/>
                  </a:lnTo>
                  <a:lnTo>
                    <a:pt x="164" y="162"/>
                  </a:lnTo>
                  <a:lnTo>
                    <a:pt x="160" y="158"/>
                  </a:lnTo>
                  <a:lnTo>
                    <a:pt x="156" y="158"/>
                  </a:lnTo>
                  <a:lnTo>
                    <a:pt x="152" y="162"/>
                  </a:lnTo>
                  <a:lnTo>
                    <a:pt x="150" y="168"/>
                  </a:lnTo>
                  <a:lnTo>
                    <a:pt x="150" y="168"/>
                  </a:lnTo>
                  <a:lnTo>
                    <a:pt x="150" y="170"/>
                  </a:lnTo>
                  <a:lnTo>
                    <a:pt x="152" y="172"/>
                  </a:lnTo>
                  <a:lnTo>
                    <a:pt x="154" y="174"/>
                  </a:lnTo>
                  <a:lnTo>
                    <a:pt x="156" y="176"/>
                  </a:lnTo>
                  <a:lnTo>
                    <a:pt x="156" y="176"/>
                  </a:lnTo>
                  <a:lnTo>
                    <a:pt x="152" y="176"/>
                  </a:lnTo>
                  <a:lnTo>
                    <a:pt x="150" y="178"/>
                  </a:lnTo>
                  <a:lnTo>
                    <a:pt x="152" y="180"/>
                  </a:lnTo>
                  <a:lnTo>
                    <a:pt x="152" y="180"/>
                  </a:lnTo>
                  <a:lnTo>
                    <a:pt x="156" y="186"/>
                  </a:lnTo>
                  <a:lnTo>
                    <a:pt x="162" y="190"/>
                  </a:lnTo>
                  <a:lnTo>
                    <a:pt x="162" y="190"/>
                  </a:lnTo>
                  <a:lnTo>
                    <a:pt x="162" y="194"/>
                  </a:lnTo>
                  <a:lnTo>
                    <a:pt x="164" y="196"/>
                  </a:lnTo>
                  <a:lnTo>
                    <a:pt x="166" y="198"/>
                  </a:lnTo>
                  <a:lnTo>
                    <a:pt x="170" y="196"/>
                  </a:lnTo>
                  <a:lnTo>
                    <a:pt x="170" y="196"/>
                  </a:lnTo>
                  <a:lnTo>
                    <a:pt x="174" y="194"/>
                  </a:lnTo>
                  <a:lnTo>
                    <a:pt x="174" y="194"/>
                  </a:lnTo>
                  <a:lnTo>
                    <a:pt x="176" y="196"/>
                  </a:lnTo>
                  <a:lnTo>
                    <a:pt x="176" y="196"/>
                  </a:lnTo>
                  <a:lnTo>
                    <a:pt x="172" y="198"/>
                  </a:lnTo>
                  <a:lnTo>
                    <a:pt x="170" y="202"/>
                  </a:lnTo>
                  <a:lnTo>
                    <a:pt x="170" y="202"/>
                  </a:lnTo>
                  <a:lnTo>
                    <a:pt x="172" y="208"/>
                  </a:lnTo>
                  <a:lnTo>
                    <a:pt x="176" y="216"/>
                  </a:lnTo>
                  <a:lnTo>
                    <a:pt x="182" y="224"/>
                  </a:lnTo>
                  <a:lnTo>
                    <a:pt x="192" y="232"/>
                  </a:lnTo>
                  <a:lnTo>
                    <a:pt x="192" y="232"/>
                  </a:lnTo>
                  <a:lnTo>
                    <a:pt x="196" y="236"/>
                  </a:lnTo>
                  <a:lnTo>
                    <a:pt x="202" y="236"/>
                  </a:lnTo>
                  <a:lnTo>
                    <a:pt x="202" y="236"/>
                  </a:lnTo>
                  <a:lnTo>
                    <a:pt x="206" y="234"/>
                  </a:lnTo>
                  <a:lnTo>
                    <a:pt x="208" y="234"/>
                  </a:lnTo>
                  <a:lnTo>
                    <a:pt x="214" y="238"/>
                  </a:lnTo>
                  <a:lnTo>
                    <a:pt x="214" y="238"/>
                  </a:lnTo>
                  <a:lnTo>
                    <a:pt x="218" y="242"/>
                  </a:lnTo>
                  <a:lnTo>
                    <a:pt x="218" y="242"/>
                  </a:lnTo>
                  <a:lnTo>
                    <a:pt x="220" y="244"/>
                  </a:lnTo>
                  <a:lnTo>
                    <a:pt x="220" y="244"/>
                  </a:lnTo>
                  <a:lnTo>
                    <a:pt x="226" y="242"/>
                  </a:lnTo>
                  <a:lnTo>
                    <a:pt x="232" y="236"/>
                  </a:lnTo>
                  <a:lnTo>
                    <a:pt x="236" y="230"/>
                  </a:lnTo>
                  <a:lnTo>
                    <a:pt x="236" y="222"/>
                  </a:lnTo>
                  <a:lnTo>
                    <a:pt x="236" y="222"/>
                  </a:lnTo>
                  <a:lnTo>
                    <a:pt x="236" y="220"/>
                  </a:lnTo>
                  <a:lnTo>
                    <a:pt x="236" y="216"/>
                  </a:lnTo>
                  <a:lnTo>
                    <a:pt x="240" y="214"/>
                  </a:lnTo>
                  <a:lnTo>
                    <a:pt x="240" y="214"/>
                  </a:lnTo>
                  <a:lnTo>
                    <a:pt x="246" y="210"/>
                  </a:lnTo>
                  <a:lnTo>
                    <a:pt x="248" y="206"/>
                  </a:lnTo>
                  <a:lnTo>
                    <a:pt x="250" y="204"/>
                  </a:lnTo>
                  <a:lnTo>
                    <a:pt x="250" y="204"/>
                  </a:lnTo>
                  <a:lnTo>
                    <a:pt x="250" y="198"/>
                  </a:lnTo>
                  <a:lnTo>
                    <a:pt x="252" y="192"/>
                  </a:lnTo>
                  <a:lnTo>
                    <a:pt x="256" y="188"/>
                  </a:lnTo>
                  <a:lnTo>
                    <a:pt x="260" y="188"/>
                  </a:lnTo>
                  <a:lnTo>
                    <a:pt x="260" y="188"/>
                  </a:lnTo>
                  <a:lnTo>
                    <a:pt x="264" y="186"/>
                  </a:lnTo>
                  <a:lnTo>
                    <a:pt x="268" y="184"/>
                  </a:lnTo>
                  <a:lnTo>
                    <a:pt x="272" y="182"/>
                  </a:lnTo>
                  <a:lnTo>
                    <a:pt x="272" y="182"/>
                  </a:lnTo>
                  <a:lnTo>
                    <a:pt x="274" y="186"/>
                  </a:lnTo>
                  <a:lnTo>
                    <a:pt x="276" y="186"/>
                  </a:lnTo>
                  <a:lnTo>
                    <a:pt x="280" y="182"/>
                  </a:lnTo>
                  <a:lnTo>
                    <a:pt x="280" y="182"/>
                  </a:lnTo>
                  <a:lnTo>
                    <a:pt x="280" y="182"/>
                  </a:lnTo>
                  <a:lnTo>
                    <a:pt x="280" y="182"/>
                  </a:lnTo>
                  <a:lnTo>
                    <a:pt x="288" y="182"/>
                  </a:lnTo>
                  <a:lnTo>
                    <a:pt x="294" y="178"/>
                  </a:lnTo>
                  <a:lnTo>
                    <a:pt x="302" y="174"/>
                  </a:lnTo>
                  <a:lnTo>
                    <a:pt x="306" y="168"/>
                  </a:lnTo>
                  <a:lnTo>
                    <a:pt x="306" y="168"/>
                  </a:lnTo>
                  <a:lnTo>
                    <a:pt x="314" y="162"/>
                  </a:lnTo>
                  <a:lnTo>
                    <a:pt x="322" y="160"/>
                  </a:lnTo>
                  <a:lnTo>
                    <a:pt x="322" y="160"/>
                  </a:lnTo>
                  <a:lnTo>
                    <a:pt x="340" y="158"/>
                  </a:lnTo>
                  <a:lnTo>
                    <a:pt x="358" y="154"/>
                  </a:lnTo>
                  <a:lnTo>
                    <a:pt x="374" y="148"/>
                  </a:lnTo>
                  <a:lnTo>
                    <a:pt x="390" y="140"/>
                  </a:lnTo>
                  <a:lnTo>
                    <a:pt x="390" y="140"/>
                  </a:lnTo>
                  <a:lnTo>
                    <a:pt x="382" y="140"/>
                  </a:lnTo>
                  <a:lnTo>
                    <a:pt x="376" y="138"/>
                  </a:lnTo>
                  <a:lnTo>
                    <a:pt x="370" y="138"/>
                  </a:lnTo>
                  <a:lnTo>
                    <a:pt x="362" y="140"/>
                  </a:lnTo>
                  <a:lnTo>
                    <a:pt x="362" y="14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 name="Freeform 71"/>
            <p:cNvSpPr>
              <a:spLocks noEditPoints="1"/>
            </p:cNvSpPr>
            <p:nvPr/>
          </p:nvSpPr>
          <p:spPr bwMode="auto">
            <a:xfrm>
              <a:off x="6254750" y="279400"/>
              <a:ext cx="2559050" cy="1851025"/>
            </a:xfrm>
            <a:custGeom>
              <a:avLst/>
              <a:gdLst/>
              <a:ahLst/>
              <a:cxnLst>
                <a:cxn ang="0">
                  <a:pos x="1460" y="92"/>
                </a:cxn>
                <a:cxn ang="0">
                  <a:pos x="1272" y="54"/>
                </a:cxn>
                <a:cxn ang="0">
                  <a:pos x="1188" y="64"/>
                </a:cxn>
                <a:cxn ang="0">
                  <a:pos x="1078" y="48"/>
                </a:cxn>
                <a:cxn ang="0">
                  <a:pos x="1000" y="10"/>
                </a:cxn>
                <a:cxn ang="0">
                  <a:pos x="804" y="38"/>
                </a:cxn>
                <a:cxn ang="0">
                  <a:pos x="722" y="62"/>
                </a:cxn>
                <a:cxn ang="0">
                  <a:pos x="726" y="90"/>
                </a:cxn>
                <a:cxn ang="0">
                  <a:pos x="684" y="48"/>
                </a:cxn>
                <a:cxn ang="0">
                  <a:pos x="604" y="84"/>
                </a:cxn>
                <a:cxn ang="0">
                  <a:pos x="496" y="98"/>
                </a:cxn>
                <a:cxn ang="0">
                  <a:pos x="426" y="138"/>
                </a:cxn>
                <a:cxn ang="0">
                  <a:pos x="384" y="82"/>
                </a:cxn>
                <a:cxn ang="0">
                  <a:pos x="272" y="90"/>
                </a:cxn>
                <a:cxn ang="0">
                  <a:pos x="184" y="158"/>
                </a:cxn>
                <a:cxn ang="0">
                  <a:pos x="216" y="188"/>
                </a:cxn>
                <a:cxn ang="0">
                  <a:pos x="278" y="178"/>
                </a:cxn>
                <a:cxn ang="0">
                  <a:pos x="358" y="182"/>
                </a:cxn>
                <a:cxn ang="0">
                  <a:pos x="226" y="240"/>
                </a:cxn>
                <a:cxn ang="0">
                  <a:pos x="162" y="270"/>
                </a:cxn>
                <a:cxn ang="0">
                  <a:pos x="118" y="356"/>
                </a:cxn>
                <a:cxn ang="0">
                  <a:pos x="98" y="426"/>
                </a:cxn>
                <a:cxn ang="0">
                  <a:pos x="224" y="368"/>
                </a:cxn>
                <a:cxn ang="0">
                  <a:pos x="244" y="336"/>
                </a:cxn>
                <a:cxn ang="0">
                  <a:pos x="318" y="412"/>
                </a:cxn>
                <a:cxn ang="0">
                  <a:pos x="380" y="322"/>
                </a:cxn>
                <a:cxn ang="0">
                  <a:pos x="432" y="324"/>
                </a:cxn>
                <a:cxn ang="0">
                  <a:pos x="340" y="388"/>
                </a:cxn>
                <a:cxn ang="0">
                  <a:pos x="414" y="428"/>
                </a:cxn>
                <a:cxn ang="0">
                  <a:pos x="280" y="492"/>
                </a:cxn>
                <a:cxn ang="0">
                  <a:pos x="172" y="424"/>
                </a:cxn>
                <a:cxn ang="0">
                  <a:pos x="2" y="580"/>
                </a:cxn>
                <a:cxn ang="0">
                  <a:pos x="96" y="752"/>
                </a:cxn>
                <a:cxn ang="0">
                  <a:pos x="214" y="836"/>
                </a:cxn>
                <a:cxn ang="0">
                  <a:pos x="280" y="1162"/>
                </a:cxn>
                <a:cxn ang="0">
                  <a:pos x="404" y="1018"/>
                </a:cxn>
                <a:cxn ang="0">
                  <a:pos x="532" y="682"/>
                </a:cxn>
                <a:cxn ang="0">
                  <a:pos x="422" y="582"/>
                </a:cxn>
                <a:cxn ang="0">
                  <a:pos x="438" y="574"/>
                </a:cxn>
                <a:cxn ang="0">
                  <a:pos x="590" y="592"/>
                </a:cxn>
                <a:cxn ang="0">
                  <a:pos x="516" y="520"/>
                </a:cxn>
                <a:cxn ang="0">
                  <a:pos x="630" y="544"/>
                </a:cxn>
                <a:cxn ang="0">
                  <a:pos x="732" y="712"/>
                </a:cxn>
                <a:cxn ang="0">
                  <a:pos x="840" y="574"/>
                </a:cxn>
                <a:cxn ang="0">
                  <a:pos x="902" y="710"/>
                </a:cxn>
                <a:cxn ang="0">
                  <a:pos x="912" y="684"/>
                </a:cxn>
                <a:cxn ang="0">
                  <a:pos x="966" y="592"/>
                </a:cxn>
                <a:cxn ang="0">
                  <a:pos x="1084" y="498"/>
                </a:cxn>
                <a:cxn ang="0">
                  <a:pos x="1052" y="408"/>
                </a:cxn>
                <a:cxn ang="0">
                  <a:pos x="1112" y="400"/>
                </a:cxn>
                <a:cxn ang="0">
                  <a:pos x="1154" y="362"/>
                </a:cxn>
                <a:cxn ang="0">
                  <a:pos x="1200" y="242"/>
                </a:cxn>
                <a:cxn ang="0">
                  <a:pos x="1374" y="164"/>
                </a:cxn>
                <a:cxn ang="0">
                  <a:pos x="1366" y="270"/>
                </a:cxn>
                <a:cxn ang="0">
                  <a:pos x="1398" y="200"/>
                </a:cxn>
                <a:cxn ang="0">
                  <a:pos x="1518" y="134"/>
                </a:cxn>
                <a:cxn ang="0">
                  <a:pos x="1612" y="118"/>
                </a:cxn>
                <a:cxn ang="0">
                  <a:pos x="372" y="178"/>
                </a:cxn>
                <a:cxn ang="0">
                  <a:pos x="416" y="172"/>
                </a:cxn>
                <a:cxn ang="0">
                  <a:pos x="516" y="238"/>
                </a:cxn>
                <a:cxn ang="0">
                  <a:pos x="500" y="346"/>
                </a:cxn>
                <a:cxn ang="0">
                  <a:pos x="550" y="370"/>
                </a:cxn>
                <a:cxn ang="0">
                  <a:pos x="604" y="354"/>
                </a:cxn>
              </a:cxnLst>
              <a:rect l="0" t="0" r="r" b="b"/>
              <a:pathLst>
                <a:path w="1612" h="1166">
                  <a:moveTo>
                    <a:pt x="1612" y="118"/>
                  </a:moveTo>
                  <a:lnTo>
                    <a:pt x="1612" y="118"/>
                  </a:lnTo>
                  <a:lnTo>
                    <a:pt x="1608" y="114"/>
                  </a:lnTo>
                  <a:lnTo>
                    <a:pt x="1600" y="112"/>
                  </a:lnTo>
                  <a:lnTo>
                    <a:pt x="1592" y="110"/>
                  </a:lnTo>
                  <a:lnTo>
                    <a:pt x="1586" y="110"/>
                  </a:lnTo>
                  <a:lnTo>
                    <a:pt x="1586" y="110"/>
                  </a:lnTo>
                  <a:lnTo>
                    <a:pt x="1586" y="112"/>
                  </a:lnTo>
                  <a:lnTo>
                    <a:pt x="1586" y="114"/>
                  </a:lnTo>
                  <a:lnTo>
                    <a:pt x="1586" y="116"/>
                  </a:lnTo>
                  <a:lnTo>
                    <a:pt x="1582" y="116"/>
                  </a:lnTo>
                  <a:lnTo>
                    <a:pt x="1582" y="116"/>
                  </a:lnTo>
                  <a:lnTo>
                    <a:pt x="1580" y="114"/>
                  </a:lnTo>
                  <a:lnTo>
                    <a:pt x="1578" y="112"/>
                  </a:lnTo>
                  <a:lnTo>
                    <a:pt x="1578" y="108"/>
                  </a:lnTo>
                  <a:lnTo>
                    <a:pt x="1578" y="108"/>
                  </a:lnTo>
                  <a:lnTo>
                    <a:pt x="1574" y="104"/>
                  </a:lnTo>
                  <a:lnTo>
                    <a:pt x="1570" y="102"/>
                  </a:lnTo>
                  <a:lnTo>
                    <a:pt x="1570" y="102"/>
                  </a:lnTo>
                  <a:lnTo>
                    <a:pt x="1546" y="92"/>
                  </a:lnTo>
                  <a:lnTo>
                    <a:pt x="1522" y="84"/>
                  </a:lnTo>
                  <a:lnTo>
                    <a:pt x="1496" y="80"/>
                  </a:lnTo>
                  <a:lnTo>
                    <a:pt x="1470" y="78"/>
                  </a:lnTo>
                  <a:lnTo>
                    <a:pt x="1470" y="78"/>
                  </a:lnTo>
                  <a:lnTo>
                    <a:pt x="1466" y="78"/>
                  </a:lnTo>
                  <a:lnTo>
                    <a:pt x="1464" y="80"/>
                  </a:lnTo>
                  <a:lnTo>
                    <a:pt x="1466" y="84"/>
                  </a:lnTo>
                  <a:lnTo>
                    <a:pt x="1466" y="84"/>
                  </a:lnTo>
                  <a:lnTo>
                    <a:pt x="1468" y="86"/>
                  </a:lnTo>
                  <a:lnTo>
                    <a:pt x="1468" y="88"/>
                  </a:lnTo>
                  <a:lnTo>
                    <a:pt x="1466" y="90"/>
                  </a:lnTo>
                  <a:lnTo>
                    <a:pt x="1466" y="90"/>
                  </a:lnTo>
                  <a:lnTo>
                    <a:pt x="1462" y="92"/>
                  </a:lnTo>
                  <a:lnTo>
                    <a:pt x="1460" y="92"/>
                  </a:lnTo>
                  <a:lnTo>
                    <a:pt x="1458" y="92"/>
                  </a:lnTo>
                  <a:lnTo>
                    <a:pt x="1458" y="92"/>
                  </a:lnTo>
                  <a:lnTo>
                    <a:pt x="1450" y="86"/>
                  </a:lnTo>
                  <a:lnTo>
                    <a:pt x="1442" y="84"/>
                  </a:lnTo>
                  <a:lnTo>
                    <a:pt x="1426" y="84"/>
                  </a:lnTo>
                  <a:lnTo>
                    <a:pt x="1426" y="84"/>
                  </a:lnTo>
                  <a:lnTo>
                    <a:pt x="1412" y="82"/>
                  </a:lnTo>
                  <a:lnTo>
                    <a:pt x="1404" y="82"/>
                  </a:lnTo>
                  <a:lnTo>
                    <a:pt x="1398" y="84"/>
                  </a:lnTo>
                  <a:lnTo>
                    <a:pt x="1398" y="84"/>
                  </a:lnTo>
                  <a:lnTo>
                    <a:pt x="1392" y="86"/>
                  </a:lnTo>
                  <a:lnTo>
                    <a:pt x="1388" y="84"/>
                  </a:lnTo>
                  <a:lnTo>
                    <a:pt x="1382" y="82"/>
                  </a:lnTo>
                  <a:lnTo>
                    <a:pt x="1382" y="78"/>
                  </a:lnTo>
                  <a:lnTo>
                    <a:pt x="1382" y="78"/>
                  </a:lnTo>
                  <a:lnTo>
                    <a:pt x="1380" y="74"/>
                  </a:lnTo>
                  <a:lnTo>
                    <a:pt x="1378" y="72"/>
                  </a:lnTo>
                  <a:lnTo>
                    <a:pt x="1372" y="70"/>
                  </a:lnTo>
                  <a:lnTo>
                    <a:pt x="1372" y="70"/>
                  </a:lnTo>
                  <a:lnTo>
                    <a:pt x="1358" y="68"/>
                  </a:lnTo>
                  <a:lnTo>
                    <a:pt x="1344" y="68"/>
                  </a:lnTo>
                  <a:lnTo>
                    <a:pt x="1344" y="68"/>
                  </a:lnTo>
                  <a:lnTo>
                    <a:pt x="1334" y="70"/>
                  </a:lnTo>
                  <a:lnTo>
                    <a:pt x="1324" y="70"/>
                  </a:lnTo>
                  <a:lnTo>
                    <a:pt x="1304" y="62"/>
                  </a:lnTo>
                  <a:lnTo>
                    <a:pt x="1304" y="62"/>
                  </a:lnTo>
                  <a:lnTo>
                    <a:pt x="1302" y="62"/>
                  </a:lnTo>
                  <a:lnTo>
                    <a:pt x="1302" y="58"/>
                  </a:lnTo>
                  <a:lnTo>
                    <a:pt x="1302" y="56"/>
                  </a:lnTo>
                  <a:lnTo>
                    <a:pt x="1298" y="56"/>
                  </a:lnTo>
                  <a:lnTo>
                    <a:pt x="1298" y="56"/>
                  </a:lnTo>
                  <a:lnTo>
                    <a:pt x="1286" y="56"/>
                  </a:lnTo>
                  <a:lnTo>
                    <a:pt x="1278" y="56"/>
                  </a:lnTo>
                  <a:lnTo>
                    <a:pt x="1272" y="54"/>
                  </a:lnTo>
                  <a:lnTo>
                    <a:pt x="1272" y="54"/>
                  </a:lnTo>
                  <a:lnTo>
                    <a:pt x="1274" y="56"/>
                  </a:lnTo>
                  <a:lnTo>
                    <a:pt x="1274" y="60"/>
                  </a:lnTo>
                  <a:lnTo>
                    <a:pt x="1274" y="60"/>
                  </a:lnTo>
                  <a:lnTo>
                    <a:pt x="1274" y="60"/>
                  </a:lnTo>
                  <a:lnTo>
                    <a:pt x="1272" y="62"/>
                  </a:lnTo>
                  <a:lnTo>
                    <a:pt x="1266" y="62"/>
                  </a:lnTo>
                  <a:lnTo>
                    <a:pt x="1266" y="62"/>
                  </a:lnTo>
                  <a:lnTo>
                    <a:pt x="1268" y="58"/>
                  </a:lnTo>
                  <a:lnTo>
                    <a:pt x="1266" y="56"/>
                  </a:lnTo>
                  <a:lnTo>
                    <a:pt x="1262" y="54"/>
                  </a:lnTo>
                  <a:lnTo>
                    <a:pt x="1262" y="54"/>
                  </a:lnTo>
                  <a:lnTo>
                    <a:pt x="1258" y="52"/>
                  </a:lnTo>
                  <a:lnTo>
                    <a:pt x="1258" y="52"/>
                  </a:lnTo>
                  <a:lnTo>
                    <a:pt x="1246" y="52"/>
                  </a:lnTo>
                  <a:lnTo>
                    <a:pt x="1246" y="52"/>
                  </a:lnTo>
                  <a:lnTo>
                    <a:pt x="1238" y="50"/>
                  </a:lnTo>
                  <a:lnTo>
                    <a:pt x="1238" y="50"/>
                  </a:lnTo>
                  <a:lnTo>
                    <a:pt x="1222" y="56"/>
                  </a:lnTo>
                  <a:lnTo>
                    <a:pt x="1222" y="56"/>
                  </a:lnTo>
                  <a:lnTo>
                    <a:pt x="1224" y="58"/>
                  </a:lnTo>
                  <a:lnTo>
                    <a:pt x="1224" y="62"/>
                  </a:lnTo>
                  <a:lnTo>
                    <a:pt x="1224" y="62"/>
                  </a:lnTo>
                  <a:lnTo>
                    <a:pt x="1222" y="64"/>
                  </a:lnTo>
                  <a:lnTo>
                    <a:pt x="1220" y="64"/>
                  </a:lnTo>
                  <a:lnTo>
                    <a:pt x="1216" y="64"/>
                  </a:lnTo>
                  <a:lnTo>
                    <a:pt x="1216" y="64"/>
                  </a:lnTo>
                  <a:lnTo>
                    <a:pt x="1210" y="66"/>
                  </a:lnTo>
                  <a:lnTo>
                    <a:pt x="1206" y="64"/>
                  </a:lnTo>
                  <a:lnTo>
                    <a:pt x="1202" y="64"/>
                  </a:lnTo>
                  <a:lnTo>
                    <a:pt x="1198" y="64"/>
                  </a:lnTo>
                  <a:lnTo>
                    <a:pt x="1198" y="64"/>
                  </a:lnTo>
                  <a:lnTo>
                    <a:pt x="1192" y="64"/>
                  </a:lnTo>
                  <a:lnTo>
                    <a:pt x="1188" y="64"/>
                  </a:lnTo>
                  <a:lnTo>
                    <a:pt x="1178" y="62"/>
                  </a:lnTo>
                  <a:lnTo>
                    <a:pt x="1172" y="62"/>
                  </a:lnTo>
                  <a:lnTo>
                    <a:pt x="1168" y="64"/>
                  </a:lnTo>
                  <a:lnTo>
                    <a:pt x="1164" y="66"/>
                  </a:lnTo>
                  <a:lnTo>
                    <a:pt x="1160" y="70"/>
                  </a:lnTo>
                  <a:lnTo>
                    <a:pt x="1160" y="70"/>
                  </a:lnTo>
                  <a:lnTo>
                    <a:pt x="1156" y="72"/>
                  </a:lnTo>
                  <a:lnTo>
                    <a:pt x="1152" y="70"/>
                  </a:lnTo>
                  <a:lnTo>
                    <a:pt x="1144" y="66"/>
                  </a:lnTo>
                  <a:lnTo>
                    <a:pt x="1144" y="66"/>
                  </a:lnTo>
                  <a:lnTo>
                    <a:pt x="1132" y="56"/>
                  </a:lnTo>
                  <a:lnTo>
                    <a:pt x="1132" y="56"/>
                  </a:lnTo>
                  <a:lnTo>
                    <a:pt x="1134" y="48"/>
                  </a:lnTo>
                  <a:lnTo>
                    <a:pt x="1134" y="48"/>
                  </a:lnTo>
                  <a:lnTo>
                    <a:pt x="1136" y="48"/>
                  </a:lnTo>
                  <a:lnTo>
                    <a:pt x="1138" y="48"/>
                  </a:lnTo>
                  <a:lnTo>
                    <a:pt x="1136" y="46"/>
                  </a:lnTo>
                  <a:lnTo>
                    <a:pt x="1136" y="46"/>
                  </a:lnTo>
                  <a:lnTo>
                    <a:pt x="1130" y="44"/>
                  </a:lnTo>
                  <a:lnTo>
                    <a:pt x="1126" y="42"/>
                  </a:lnTo>
                  <a:lnTo>
                    <a:pt x="1124" y="44"/>
                  </a:lnTo>
                  <a:lnTo>
                    <a:pt x="1124" y="44"/>
                  </a:lnTo>
                  <a:lnTo>
                    <a:pt x="1118" y="44"/>
                  </a:lnTo>
                  <a:lnTo>
                    <a:pt x="1118" y="44"/>
                  </a:lnTo>
                  <a:lnTo>
                    <a:pt x="1108" y="42"/>
                  </a:lnTo>
                  <a:lnTo>
                    <a:pt x="1104" y="40"/>
                  </a:lnTo>
                  <a:lnTo>
                    <a:pt x="1098" y="42"/>
                  </a:lnTo>
                  <a:lnTo>
                    <a:pt x="1098" y="42"/>
                  </a:lnTo>
                  <a:lnTo>
                    <a:pt x="1096" y="44"/>
                  </a:lnTo>
                  <a:lnTo>
                    <a:pt x="1096" y="46"/>
                  </a:lnTo>
                  <a:lnTo>
                    <a:pt x="1096" y="50"/>
                  </a:lnTo>
                  <a:lnTo>
                    <a:pt x="1096" y="50"/>
                  </a:lnTo>
                  <a:lnTo>
                    <a:pt x="1086" y="50"/>
                  </a:lnTo>
                  <a:lnTo>
                    <a:pt x="1078" y="48"/>
                  </a:lnTo>
                  <a:lnTo>
                    <a:pt x="1070" y="48"/>
                  </a:lnTo>
                  <a:lnTo>
                    <a:pt x="1062" y="46"/>
                  </a:lnTo>
                  <a:lnTo>
                    <a:pt x="1062" y="46"/>
                  </a:lnTo>
                  <a:lnTo>
                    <a:pt x="1054" y="42"/>
                  </a:lnTo>
                  <a:lnTo>
                    <a:pt x="1046" y="42"/>
                  </a:lnTo>
                  <a:lnTo>
                    <a:pt x="1038" y="40"/>
                  </a:lnTo>
                  <a:lnTo>
                    <a:pt x="1030" y="42"/>
                  </a:lnTo>
                  <a:lnTo>
                    <a:pt x="1030" y="42"/>
                  </a:lnTo>
                  <a:lnTo>
                    <a:pt x="1024" y="42"/>
                  </a:lnTo>
                  <a:lnTo>
                    <a:pt x="1018" y="42"/>
                  </a:lnTo>
                  <a:lnTo>
                    <a:pt x="1004" y="40"/>
                  </a:lnTo>
                  <a:lnTo>
                    <a:pt x="1004" y="40"/>
                  </a:lnTo>
                  <a:lnTo>
                    <a:pt x="1000" y="38"/>
                  </a:lnTo>
                  <a:lnTo>
                    <a:pt x="994" y="40"/>
                  </a:lnTo>
                  <a:lnTo>
                    <a:pt x="994" y="40"/>
                  </a:lnTo>
                  <a:lnTo>
                    <a:pt x="986" y="44"/>
                  </a:lnTo>
                  <a:lnTo>
                    <a:pt x="980" y="46"/>
                  </a:lnTo>
                  <a:lnTo>
                    <a:pt x="964" y="44"/>
                  </a:lnTo>
                  <a:lnTo>
                    <a:pt x="964" y="44"/>
                  </a:lnTo>
                  <a:lnTo>
                    <a:pt x="990" y="36"/>
                  </a:lnTo>
                  <a:lnTo>
                    <a:pt x="990" y="36"/>
                  </a:lnTo>
                  <a:lnTo>
                    <a:pt x="994" y="34"/>
                  </a:lnTo>
                  <a:lnTo>
                    <a:pt x="998" y="32"/>
                  </a:lnTo>
                  <a:lnTo>
                    <a:pt x="1008" y="30"/>
                  </a:lnTo>
                  <a:lnTo>
                    <a:pt x="1008" y="30"/>
                  </a:lnTo>
                  <a:lnTo>
                    <a:pt x="1016" y="26"/>
                  </a:lnTo>
                  <a:lnTo>
                    <a:pt x="1016" y="26"/>
                  </a:lnTo>
                  <a:lnTo>
                    <a:pt x="1018" y="24"/>
                  </a:lnTo>
                  <a:lnTo>
                    <a:pt x="1018" y="20"/>
                  </a:lnTo>
                  <a:lnTo>
                    <a:pt x="1018" y="18"/>
                  </a:lnTo>
                  <a:lnTo>
                    <a:pt x="1018" y="16"/>
                  </a:lnTo>
                  <a:lnTo>
                    <a:pt x="1018" y="16"/>
                  </a:lnTo>
                  <a:lnTo>
                    <a:pt x="1006" y="12"/>
                  </a:lnTo>
                  <a:lnTo>
                    <a:pt x="1000" y="10"/>
                  </a:lnTo>
                  <a:lnTo>
                    <a:pt x="994" y="8"/>
                  </a:lnTo>
                  <a:lnTo>
                    <a:pt x="994" y="8"/>
                  </a:lnTo>
                  <a:lnTo>
                    <a:pt x="976" y="10"/>
                  </a:lnTo>
                  <a:lnTo>
                    <a:pt x="968" y="10"/>
                  </a:lnTo>
                  <a:lnTo>
                    <a:pt x="960" y="6"/>
                  </a:lnTo>
                  <a:lnTo>
                    <a:pt x="960" y="6"/>
                  </a:lnTo>
                  <a:lnTo>
                    <a:pt x="956" y="6"/>
                  </a:lnTo>
                  <a:lnTo>
                    <a:pt x="956" y="6"/>
                  </a:lnTo>
                  <a:lnTo>
                    <a:pt x="946" y="0"/>
                  </a:lnTo>
                  <a:lnTo>
                    <a:pt x="938" y="0"/>
                  </a:lnTo>
                  <a:lnTo>
                    <a:pt x="938" y="0"/>
                  </a:lnTo>
                  <a:lnTo>
                    <a:pt x="932" y="2"/>
                  </a:lnTo>
                  <a:lnTo>
                    <a:pt x="924" y="6"/>
                  </a:lnTo>
                  <a:lnTo>
                    <a:pt x="918" y="10"/>
                  </a:lnTo>
                  <a:lnTo>
                    <a:pt x="910" y="12"/>
                  </a:lnTo>
                  <a:lnTo>
                    <a:pt x="910" y="12"/>
                  </a:lnTo>
                  <a:lnTo>
                    <a:pt x="914" y="16"/>
                  </a:lnTo>
                  <a:lnTo>
                    <a:pt x="914" y="16"/>
                  </a:lnTo>
                  <a:lnTo>
                    <a:pt x="908" y="16"/>
                  </a:lnTo>
                  <a:lnTo>
                    <a:pt x="908" y="16"/>
                  </a:lnTo>
                  <a:lnTo>
                    <a:pt x="902" y="14"/>
                  </a:lnTo>
                  <a:lnTo>
                    <a:pt x="894" y="14"/>
                  </a:lnTo>
                  <a:lnTo>
                    <a:pt x="880" y="16"/>
                  </a:lnTo>
                  <a:lnTo>
                    <a:pt x="880" y="16"/>
                  </a:lnTo>
                  <a:lnTo>
                    <a:pt x="852" y="18"/>
                  </a:lnTo>
                  <a:lnTo>
                    <a:pt x="824" y="24"/>
                  </a:lnTo>
                  <a:lnTo>
                    <a:pt x="824" y="24"/>
                  </a:lnTo>
                  <a:lnTo>
                    <a:pt x="816" y="28"/>
                  </a:lnTo>
                  <a:lnTo>
                    <a:pt x="814" y="30"/>
                  </a:lnTo>
                  <a:lnTo>
                    <a:pt x="812" y="36"/>
                  </a:lnTo>
                  <a:lnTo>
                    <a:pt x="814" y="42"/>
                  </a:lnTo>
                  <a:lnTo>
                    <a:pt x="814" y="42"/>
                  </a:lnTo>
                  <a:lnTo>
                    <a:pt x="808" y="38"/>
                  </a:lnTo>
                  <a:lnTo>
                    <a:pt x="804" y="38"/>
                  </a:lnTo>
                  <a:lnTo>
                    <a:pt x="802" y="40"/>
                  </a:lnTo>
                  <a:lnTo>
                    <a:pt x="802" y="40"/>
                  </a:lnTo>
                  <a:lnTo>
                    <a:pt x="770" y="42"/>
                  </a:lnTo>
                  <a:lnTo>
                    <a:pt x="770" y="42"/>
                  </a:lnTo>
                  <a:lnTo>
                    <a:pt x="766" y="42"/>
                  </a:lnTo>
                  <a:lnTo>
                    <a:pt x="764" y="42"/>
                  </a:lnTo>
                  <a:lnTo>
                    <a:pt x="762" y="44"/>
                  </a:lnTo>
                  <a:lnTo>
                    <a:pt x="762" y="44"/>
                  </a:lnTo>
                  <a:lnTo>
                    <a:pt x="764" y="50"/>
                  </a:lnTo>
                  <a:lnTo>
                    <a:pt x="766" y="52"/>
                  </a:lnTo>
                  <a:lnTo>
                    <a:pt x="768" y="54"/>
                  </a:lnTo>
                  <a:lnTo>
                    <a:pt x="768" y="54"/>
                  </a:lnTo>
                  <a:lnTo>
                    <a:pt x="774" y="56"/>
                  </a:lnTo>
                  <a:lnTo>
                    <a:pt x="780" y="58"/>
                  </a:lnTo>
                  <a:lnTo>
                    <a:pt x="780" y="58"/>
                  </a:lnTo>
                  <a:lnTo>
                    <a:pt x="780" y="60"/>
                  </a:lnTo>
                  <a:lnTo>
                    <a:pt x="780" y="60"/>
                  </a:lnTo>
                  <a:lnTo>
                    <a:pt x="770" y="62"/>
                  </a:lnTo>
                  <a:lnTo>
                    <a:pt x="770" y="62"/>
                  </a:lnTo>
                  <a:lnTo>
                    <a:pt x="766" y="58"/>
                  </a:lnTo>
                  <a:lnTo>
                    <a:pt x="760" y="56"/>
                  </a:lnTo>
                  <a:lnTo>
                    <a:pt x="750" y="56"/>
                  </a:lnTo>
                  <a:lnTo>
                    <a:pt x="740" y="58"/>
                  </a:lnTo>
                  <a:lnTo>
                    <a:pt x="730" y="60"/>
                  </a:lnTo>
                  <a:lnTo>
                    <a:pt x="730" y="60"/>
                  </a:lnTo>
                  <a:lnTo>
                    <a:pt x="730" y="62"/>
                  </a:lnTo>
                  <a:lnTo>
                    <a:pt x="732" y="62"/>
                  </a:lnTo>
                  <a:lnTo>
                    <a:pt x="736" y="64"/>
                  </a:lnTo>
                  <a:lnTo>
                    <a:pt x="736" y="64"/>
                  </a:lnTo>
                  <a:lnTo>
                    <a:pt x="730" y="66"/>
                  </a:lnTo>
                  <a:lnTo>
                    <a:pt x="730" y="66"/>
                  </a:lnTo>
                  <a:lnTo>
                    <a:pt x="726" y="66"/>
                  </a:lnTo>
                  <a:lnTo>
                    <a:pt x="722" y="66"/>
                  </a:lnTo>
                  <a:lnTo>
                    <a:pt x="722" y="62"/>
                  </a:lnTo>
                  <a:lnTo>
                    <a:pt x="722" y="62"/>
                  </a:lnTo>
                  <a:lnTo>
                    <a:pt x="720" y="58"/>
                  </a:lnTo>
                  <a:lnTo>
                    <a:pt x="716" y="58"/>
                  </a:lnTo>
                  <a:lnTo>
                    <a:pt x="710" y="60"/>
                  </a:lnTo>
                  <a:lnTo>
                    <a:pt x="710" y="60"/>
                  </a:lnTo>
                  <a:lnTo>
                    <a:pt x="706" y="62"/>
                  </a:lnTo>
                  <a:lnTo>
                    <a:pt x="706" y="66"/>
                  </a:lnTo>
                  <a:lnTo>
                    <a:pt x="710" y="70"/>
                  </a:lnTo>
                  <a:lnTo>
                    <a:pt x="710" y="70"/>
                  </a:lnTo>
                  <a:lnTo>
                    <a:pt x="712" y="72"/>
                  </a:lnTo>
                  <a:lnTo>
                    <a:pt x="712" y="76"/>
                  </a:lnTo>
                  <a:lnTo>
                    <a:pt x="712" y="76"/>
                  </a:lnTo>
                  <a:lnTo>
                    <a:pt x="708" y="82"/>
                  </a:lnTo>
                  <a:lnTo>
                    <a:pt x="708" y="84"/>
                  </a:lnTo>
                  <a:lnTo>
                    <a:pt x="710" y="86"/>
                  </a:lnTo>
                  <a:lnTo>
                    <a:pt x="714" y="88"/>
                  </a:lnTo>
                  <a:lnTo>
                    <a:pt x="720" y="88"/>
                  </a:lnTo>
                  <a:lnTo>
                    <a:pt x="720" y="88"/>
                  </a:lnTo>
                  <a:lnTo>
                    <a:pt x="726" y="86"/>
                  </a:lnTo>
                  <a:lnTo>
                    <a:pt x="730" y="88"/>
                  </a:lnTo>
                  <a:lnTo>
                    <a:pt x="740" y="92"/>
                  </a:lnTo>
                  <a:lnTo>
                    <a:pt x="740" y="92"/>
                  </a:lnTo>
                  <a:lnTo>
                    <a:pt x="742" y="94"/>
                  </a:lnTo>
                  <a:lnTo>
                    <a:pt x="742" y="96"/>
                  </a:lnTo>
                  <a:lnTo>
                    <a:pt x="742" y="96"/>
                  </a:lnTo>
                  <a:lnTo>
                    <a:pt x="738" y="98"/>
                  </a:lnTo>
                  <a:lnTo>
                    <a:pt x="738" y="98"/>
                  </a:lnTo>
                  <a:lnTo>
                    <a:pt x="736" y="100"/>
                  </a:lnTo>
                  <a:lnTo>
                    <a:pt x="736" y="98"/>
                  </a:lnTo>
                  <a:lnTo>
                    <a:pt x="736" y="96"/>
                  </a:lnTo>
                  <a:lnTo>
                    <a:pt x="736" y="96"/>
                  </a:lnTo>
                  <a:lnTo>
                    <a:pt x="734" y="92"/>
                  </a:lnTo>
                  <a:lnTo>
                    <a:pt x="732" y="92"/>
                  </a:lnTo>
                  <a:lnTo>
                    <a:pt x="726" y="90"/>
                  </a:lnTo>
                  <a:lnTo>
                    <a:pt x="726" y="90"/>
                  </a:lnTo>
                  <a:lnTo>
                    <a:pt x="720" y="92"/>
                  </a:lnTo>
                  <a:lnTo>
                    <a:pt x="718" y="92"/>
                  </a:lnTo>
                  <a:lnTo>
                    <a:pt x="716" y="96"/>
                  </a:lnTo>
                  <a:lnTo>
                    <a:pt x="716" y="96"/>
                  </a:lnTo>
                  <a:lnTo>
                    <a:pt x="712" y="104"/>
                  </a:lnTo>
                  <a:lnTo>
                    <a:pt x="708" y="112"/>
                  </a:lnTo>
                  <a:lnTo>
                    <a:pt x="700" y="116"/>
                  </a:lnTo>
                  <a:lnTo>
                    <a:pt x="692" y="118"/>
                  </a:lnTo>
                  <a:lnTo>
                    <a:pt x="692" y="118"/>
                  </a:lnTo>
                  <a:lnTo>
                    <a:pt x="692" y="112"/>
                  </a:lnTo>
                  <a:lnTo>
                    <a:pt x="692" y="112"/>
                  </a:lnTo>
                  <a:lnTo>
                    <a:pt x="702" y="102"/>
                  </a:lnTo>
                  <a:lnTo>
                    <a:pt x="702" y="102"/>
                  </a:lnTo>
                  <a:lnTo>
                    <a:pt x="706" y="98"/>
                  </a:lnTo>
                  <a:lnTo>
                    <a:pt x="706" y="96"/>
                  </a:lnTo>
                  <a:lnTo>
                    <a:pt x="704" y="94"/>
                  </a:lnTo>
                  <a:lnTo>
                    <a:pt x="704" y="94"/>
                  </a:lnTo>
                  <a:lnTo>
                    <a:pt x="700" y="90"/>
                  </a:lnTo>
                  <a:lnTo>
                    <a:pt x="698" y="84"/>
                  </a:lnTo>
                  <a:lnTo>
                    <a:pt x="700" y="80"/>
                  </a:lnTo>
                  <a:lnTo>
                    <a:pt x="702" y="74"/>
                  </a:lnTo>
                  <a:lnTo>
                    <a:pt x="702" y="74"/>
                  </a:lnTo>
                  <a:lnTo>
                    <a:pt x="700" y="70"/>
                  </a:lnTo>
                  <a:lnTo>
                    <a:pt x="698" y="68"/>
                  </a:lnTo>
                  <a:lnTo>
                    <a:pt x="696" y="64"/>
                  </a:lnTo>
                  <a:lnTo>
                    <a:pt x="698" y="62"/>
                  </a:lnTo>
                  <a:lnTo>
                    <a:pt x="698" y="62"/>
                  </a:lnTo>
                  <a:lnTo>
                    <a:pt x="700" y="56"/>
                  </a:lnTo>
                  <a:lnTo>
                    <a:pt x="700" y="52"/>
                  </a:lnTo>
                  <a:lnTo>
                    <a:pt x="696" y="50"/>
                  </a:lnTo>
                  <a:lnTo>
                    <a:pt x="692" y="48"/>
                  </a:lnTo>
                  <a:lnTo>
                    <a:pt x="692" y="48"/>
                  </a:lnTo>
                  <a:lnTo>
                    <a:pt x="684" y="48"/>
                  </a:lnTo>
                  <a:lnTo>
                    <a:pt x="678" y="48"/>
                  </a:lnTo>
                  <a:lnTo>
                    <a:pt x="672" y="52"/>
                  </a:lnTo>
                  <a:lnTo>
                    <a:pt x="670" y="58"/>
                  </a:lnTo>
                  <a:lnTo>
                    <a:pt x="670" y="58"/>
                  </a:lnTo>
                  <a:lnTo>
                    <a:pt x="666" y="60"/>
                  </a:lnTo>
                  <a:lnTo>
                    <a:pt x="664" y="64"/>
                  </a:lnTo>
                  <a:lnTo>
                    <a:pt x="664" y="64"/>
                  </a:lnTo>
                  <a:lnTo>
                    <a:pt x="660" y="64"/>
                  </a:lnTo>
                  <a:lnTo>
                    <a:pt x="658" y="66"/>
                  </a:lnTo>
                  <a:lnTo>
                    <a:pt x="656" y="68"/>
                  </a:lnTo>
                  <a:lnTo>
                    <a:pt x="658" y="74"/>
                  </a:lnTo>
                  <a:lnTo>
                    <a:pt x="658" y="74"/>
                  </a:lnTo>
                  <a:lnTo>
                    <a:pt x="658" y="76"/>
                  </a:lnTo>
                  <a:lnTo>
                    <a:pt x="658" y="80"/>
                  </a:lnTo>
                  <a:lnTo>
                    <a:pt x="660" y="82"/>
                  </a:lnTo>
                  <a:lnTo>
                    <a:pt x="664" y="84"/>
                  </a:lnTo>
                  <a:lnTo>
                    <a:pt x="664" y="84"/>
                  </a:lnTo>
                  <a:lnTo>
                    <a:pt x="666" y="86"/>
                  </a:lnTo>
                  <a:lnTo>
                    <a:pt x="670" y="90"/>
                  </a:lnTo>
                  <a:lnTo>
                    <a:pt x="670" y="90"/>
                  </a:lnTo>
                  <a:lnTo>
                    <a:pt x="672" y="92"/>
                  </a:lnTo>
                  <a:lnTo>
                    <a:pt x="670" y="96"/>
                  </a:lnTo>
                  <a:lnTo>
                    <a:pt x="670" y="96"/>
                  </a:lnTo>
                  <a:lnTo>
                    <a:pt x="668" y="98"/>
                  </a:lnTo>
                  <a:lnTo>
                    <a:pt x="664" y="96"/>
                  </a:lnTo>
                  <a:lnTo>
                    <a:pt x="664" y="96"/>
                  </a:lnTo>
                  <a:lnTo>
                    <a:pt x="658" y="92"/>
                  </a:lnTo>
                  <a:lnTo>
                    <a:pt x="650" y="90"/>
                  </a:lnTo>
                  <a:lnTo>
                    <a:pt x="636" y="86"/>
                  </a:lnTo>
                  <a:lnTo>
                    <a:pt x="636" y="86"/>
                  </a:lnTo>
                  <a:lnTo>
                    <a:pt x="620" y="82"/>
                  </a:lnTo>
                  <a:lnTo>
                    <a:pt x="612" y="82"/>
                  </a:lnTo>
                  <a:lnTo>
                    <a:pt x="604" y="84"/>
                  </a:lnTo>
                  <a:lnTo>
                    <a:pt x="604" y="84"/>
                  </a:lnTo>
                  <a:lnTo>
                    <a:pt x="608" y="86"/>
                  </a:lnTo>
                  <a:lnTo>
                    <a:pt x="608" y="88"/>
                  </a:lnTo>
                  <a:lnTo>
                    <a:pt x="608" y="90"/>
                  </a:lnTo>
                  <a:lnTo>
                    <a:pt x="608" y="90"/>
                  </a:lnTo>
                  <a:lnTo>
                    <a:pt x="602" y="96"/>
                  </a:lnTo>
                  <a:lnTo>
                    <a:pt x="598" y="96"/>
                  </a:lnTo>
                  <a:lnTo>
                    <a:pt x="596" y="96"/>
                  </a:lnTo>
                  <a:lnTo>
                    <a:pt x="596" y="96"/>
                  </a:lnTo>
                  <a:lnTo>
                    <a:pt x="594" y="92"/>
                  </a:lnTo>
                  <a:lnTo>
                    <a:pt x="590" y="90"/>
                  </a:lnTo>
                  <a:lnTo>
                    <a:pt x="584" y="92"/>
                  </a:lnTo>
                  <a:lnTo>
                    <a:pt x="584" y="92"/>
                  </a:lnTo>
                  <a:lnTo>
                    <a:pt x="570" y="94"/>
                  </a:lnTo>
                  <a:lnTo>
                    <a:pt x="552" y="90"/>
                  </a:lnTo>
                  <a:lnTo>
                    <a:pt x="552" y="90"/>
                  </a:lnTo>
                  <a:lnTo>
                    <a:pt x="548" y="92"/>
                  </a:lnTo>
                  <a:lnTo>
                    <a:pt x="548" y="92"/>
                  </a:lnTo>
                  <a:lnTo>
                    <a:pt x="542" y="94"/>
                  </a:lnTo>
                  <a:lnTo>
                    <a:pt x="538" y="96"/>
                  </a:lnTo>
                  <a:lnTo>
                    <a:pt x="538" y="96"/>
                  </a:lnTo>
                  <a:lnTo>
                    <a:pt x="522" y="100"/>
                  </a:lnTo>
                  <a:lnTo>
                    <a:pt x="514" y="102"/>
                  </a:lnTo>
                  <a:lnTo>
                    <a:pt x="508" y="106"/>
                  </a:lnTo>
                  <a:lnTo>
                    <a:pt x="508" y="106"/>
                  </a:lnTo>
                  <a:lnTo>
                    <a:pt x="502" y="112"/>
                  </a:lnTo>
                  <a:lnTo>
                    <a:pt x="496" y="112"/>
                  </a:lnTo>
                  <a:lnTo>
                    <a:pt x="492" y="110"/>
                  </a:lnTo>
                  <a:lnTo>
                    <a:pt x="486" y="104"/>
                  </a:lnTo>
                  <a:lnTo>
                    <a:pt x="486" y="104"/>
                  </a:lnTo>
                  <a:lnTo>
                    <a:pt x="488" y="102"/>
                  </a:lnTo>
                  <a:lnTo>
                    <a:pt x="492" y="102"/>
                  </a:lnTo>
                  <a:lnTo>
                    <a:pt x="494" y="102"/>
                  </a:lnTo>
                  <a:lnTo>
                    <a:pt x="496" y="98"/>
                  </a:lnTo>
                  <a:lnTo>
                    <a:pt x="496" y="98"/>
                  </a:lnTo>
                  <a:lnTo>
                    <a:pt x="492" y="96"/>
                  </a:lnTo>
                  <a:lnTo>
                    <a:pt x="488" y="94"/>
                  </a:lnTo>
                  <a:lnTo>
                    <a:pt x="484" y="94"/>
                  </a:lnTo>
                  <a:lnTo>
                    <a:pt x="480" y="96"/>
                  </a:lnTo>
                  <a:lnTo>
                    <a:pt x="480" y="96"/>
                  </a:lnTo>
                  <a:lnTo>
                    <a:pt x="478" y="100"/>
                  </a:lnTo>
                  <a:lnTo>
                    <a:pt x="478" y="106"/>
                  </a:lnTo>
                  <a:lnTo>
                    <a:pt x="478" y="106"/>
                  </a:lnTo>
                  <a:lnTo>
                    <a:pt x="482" y="114"/>
                  </a:lnTo>
                  <a:lnTo>
                    <a:pt x="482" y="116"/>
                  </a:lnTo>
                  <a:lnTo>
                    <a:pt x="480" y="118"/>
                  </a:lnTo>
                  <a:lnTo>
                    <a:pt x="476" y="118"/>
                  </a:lnTo>
                  <a:lnTo>
                    <a:pt x="468" y="118"/>
                  </a:lnTo>
                  <a:lnTo>
                    <a:pt x="468" y="118"/>
                  </a:lnTo>
                  <a:lnTo>
                    <a:pt x="462" y="116"/>
                  </a:lnTo>
                  <a:lnTo>
                    <a:pt x="456" y="118"/>
                  </a:lnTo>
                  <a:lnTo>
                    <a:pt x="446" y="126"/>
                  </a:lnTo>
                  <a:lnTo>
                    <a:pt x="446" y="126"/>
                  </a:lnTo>
                  <a:lnTo>
                    <a:pt x="446" y="128"/>
                  </a:lnTo>
                  <a:lnTo>
                    <a:pt x="448" y="130"/>
                  </a:lnTo>
                  <a:lnTo>
                    <a:pt x="450" y="132"/>
                  </a:lnTo>
                  <a:lnTo>
                    <a:pt x="448" y="134"/>
                  </a:lnTo>
                  <a:lnTo>
                    <a:pt x="448" y="134"/>
                  </a:lnTo>
                  <a:lnTo>
                    <a:pt x="438" y="134"/>
                  </a:lnTo>
                  <a:lnTo>
                    <a:pt x="428" y="132"/>
                  </a:lnTo>
                  <a:lnTo>
                    <a:pt x="428" y="132"/>
                  </a:lnTo>
                  <a:lnTo>
                    <a:pt x="424" y="130"/>
                  </a:lnTo>
                  <a:lnTo>
                    <a:pt x="422" y="130"/>
                  </a:lnTo>
                  <a:lnTo>
                    <a:pt x="422" y="132"/>
                  </a:lnTo>
                  <a:lnTo>
                    <a:pt x="422" y="132"/>
                  </a:lnTo>
                  <a:lnTo>
                    <a:pt x="422" y="134"/>
                  </a:lnTo>
                  <a:lnTo>
                    <a:pt x="422" y="136"/>
                  </a:lnTo>
                  <a:lnTo>
                    <a:pt x="426" y="138"/>
                  </a:lnTo>
                  <a:lnTo>
                    <a:pt x="426" y="138"/>
                  </a:lnTo>
                  <a:lnTo>
                    <a:pt x="430" y="138"/>
                  </a:lnTo>
                  <a:lnTo>
                    <a:pt x="430" y="140"/>
                  </a:lnTo>
                  <a:lnTo>
                    <a:pt x="430" y="140"/>
                  </a:lnTo>
                  <a:lnTo>
                    <a:pt x="424" y="142"/>
                  </a:lnTo>
                  <a:lnTo>
                    <a:pt x="416" y="140"/>
                  </a:lnTo>
                  <a:lnTo>
                    <a:pt x="408" y="138"/>
                  </a:lnTo>
                  <a:lnTo>
                    <a:pt x="406" y="134"/>
                  </a:lnTo>
                  <a:lnTo>
                    <a:pt x="406" y="134"/>
                  </a:lnTo>
                  <a:lnTo>
                    <a:pt x="404" y="126"/>
                  </a:lnTo>
                  <a:lnTo>
                    <a:pt x="402" y="122"/>
                  </a:lnTo>
                  <a:lnTo>
                    <a:pt x="398" y="116"/>
                  </a:lnTo>
                  <a:lnTo>
                    <a:pt x="390" y="114"/>
                  </a:lnTo>
                  <a:lnTo>
                    <a:pt x="390" y="114"/>
                  </a:lnTo>
                  <a:lnTo>
                    <a:pt x="398" y="112"/>
                  </a:lnTo>
                  <a:lnTo>
                    <a:pt x="402" y="114"/>
                  </a:lnTo>
                  <a:lnTo>
                    <a:pt x="412" y="116"/>
                  </a:lnTo>
                  <a:lnTo>
                    <a:pt x="412" y="116"/>
                  </a:lnTo>
                  <a:lnTo>
                    <a:pt x="432" y="120"/>
                  </a:lnTo>
                  <a:lnTo>
                    <a:pt x="440" y="120"/>
                  </a:lnTo>
                  <a:lnTo>
                    <a:pt x="450" y="116"/>
                  </a:lnTo>
                  <a:lnTo>
                    <a:pt x="450" y="116"/>
                  </a:lnTo>
                  <a:lnTo>
                    <a:pt x="454" y="112"/>
                  </a:lnTo>
                  <a:lnTo>
                    <a:pt x="456" y="110"/>
                  </a:lnTo>
                  <a:lnTo>
                    <a:pt x="456" y="108"/>
                  </a:lnTo>
                  <a:lnTo>
                    <a:pt x="456" y="108"/>
                  </a:lnTo>
                  <a:lnTo>
                    <a:pt x="454" y="104"/>
                  </a:lnTo>
                  <a:lnTo>
                    <a:pt x="450" y="102"/>
                  </a:lnTo>
                  <a:lnTo>
                    <a:pt x="450" y="102"/>
                  </a:lnTo>
                  <a:lnTo>
                    <a:pt x="418" y="90"/>
                  </a:lnTo>
                  <a:lnTo>
                    <a:pt x="418" y="90"/>
                  </a:lnTo>
                  <a:lnTo>
                    <a:pt x="410" y="88"/>
                  </a:lnTo>
                  <a:lnTo>
                    <a:pt x="402" y="86"/>
                  </a:lnTo>
                  <a:lnTo>
                    <a:pt x="394" y="86"/>
                  </a:lnTo>
                  <a:lnTo>
                    <a:pt x="384" y="82"/>
                  </a:lnTo>
                  <a:lnTo>
                    <a:pt x="384" y="82"/>
                  </a:lnTo>
                  <a:lnTo>
                    <a:pt x="380" y="80"/>
                  </a:lnTo>
                  <a:lnTo>
                    <a:pt x="374" y="80"/>
                  </a:lnTo>
                  <a:lnTo>
                    <a:pt x="360" y="80"/>
                  </a:lnTo>
                  <a:lnTo>
                    <a:pt x="360" y="80"/>
                  </a:lnTo>
                  <a:lnTo>
                    <a:pt x="364" y="78"/>
                  </a:lnTo>
                  <a:lnTo>
                    <a:pt x="368" y="78"/>
                  </a:lnTo>
                  <a:lnTo>
                    <a:pt x="370" y="78"/>
                  </a:lnTo>
                  <a:lnTo>
                    <a:pt x="372" y="74"/>
                  </a:lnTo>
                  <a:lnTo>
                    <a:pt x="372" y="74"/>
                  </a:lnTo>
                  <a:lnTo>
                    <a:pt x="352" y="70"/>
                  </a:lnTo>
                  <a:lnTo>
                    <a:pt x="352" y="70"/>
                  </a:lnTo>
                  <a:lnTo>
                    <a:pt x="354" y="70"/>
                  </a:lnTo>
                  <a:lnTo>
                    <a:pt x="354" y="70"/>
                  </a:lnTo>
                  <a:lnTo>
                    <a:pt x="354" y="68"/>
                  </a:lnTo>
                  <a:lnTo>
                    <a:pt x="354" y="68"/>
                  </a:lnTo>
                  <a:lnTo>
                    <a:pt x="340" y="72"/>
                  </a:lnTo>
                  <a:lnTo>
                    <a:pt x="324" y="74"/>
                  </a:lnTo>
                  <a:lnTo>
                    <a:pt x="324" y="74"/>
                  </a:lnTo>
                  <a:lnTo>
                    <a:pt x="310" y="76"/>
                  </a:lnTo>
                  <a:lnTo>
                    <a:pt x="302" y="78"/>
                  </a:lnTo>
                  <a:lnTo>
                    <a:pt x="296" y="82"/>
                  </a:lnTo>
                  <a:lnTo>
                    <a:pt x="296" y="82"/>
                  </a:lnTo>
                  <a:lnTo>
                    <a:pt x="292" y="82"/>
                  </a:lnTo>
                  <a:lnTo>
                    <a:pt x="288" y="80"/>
                  </a:lnTo>
                  <a:lnTo>
                    <a:pt x="284" y="78"/>
                  </a:lnTo>
                  <a:lnTo>
                    <a:pt x="280" y="80"/>
                  </a:lnTo>
                  <a:lnTo>
                    <a:pt x="280" y="80"/>
                  </a:lnTo>
                  <a:lnTo>
                    <a:pt x="278" y="82"/>
                  </a:lnTo>
                  <a:lnTo>
                    <a:pt x="274" y="84"/>
                  </a:lnTo>
                  <a:lnTo>
                    <a:pt x="270" y="86"/>
                  </a:lnTo>
                  <a:lnTo>
                    <a:pt x="272" y="90"/>
                  </a:lnTo>
                  <a:lnTo>
                    <a:pt x="272" y="90"/>
                  </a:lnTo>
                  <a:lnTo>
                    <a:pt x="272" y="90"/>
                  </a:lnTo>
                  <a:lnTo>
                    <a:pt x="266" y="92"/>
                  </a:lnTo>
                  <a:lnTo>
                    <a:pt x="262" y="90"/>
                  </a:lnTo>
                  <a:lnTo>
                    <a:pt x="262" y="90"/>
                  </a:lnTo>
                  <a:lnTo>
                    <a:pt x="258" y="90"/>
                  </a:lnTo>
                  <a:lnTo>
                    <a:pt x="256" y="90"/>
                  </a:lnTo>
                  <a:lnTo>
                    <a:pt x="256" y="92"/>
                  </a:lnTo>
                  <a:lnTo>
                    <a:pt x="256" y="92"/>
                  </a:lnTo>
                  <a:lnTo>
                    <a:pt x="256" y="94"/>
                  </a:lnTo>
                  <a:lnTo>
                    <a:pt x="256" y="94"/>
                  </a:lnTo>
                  <a:lnTo>
                    <a:pt x="260" y="96"/>
                  </a:lnTo>
                  <a:lnTo>
                    <a:pt x="260" y="96"/>
                  </a:lnTo>
                  <a:lnTo>
                    <a:pt x="260" y="100"/>
                  </a:lnTo>
                  <a:lnTo>
                    <a:pt x="260" y="100"/>
                  </a:lnTo>
                  <a:lnTo>
                    <a:pt x="254" y="102"/>
                  </a:lnTo>
                  <a:lnTo>
                    <a:pt x="250" y="106"/>
                  </a:lnTo>
                  <a:lnTo>
                    <a:pt x="250" y="106"/>
                  </a:lnTo>
                  <a:lnTo>
                    <a:pt x="240" y="114"/>
                  </a:lnTo>
                  <a:lnTo>
                    <a:pt x="232" y="126"/>
                  </a:lnTo>
                  <a:lnTo>
                    <a:pt x="224" y="136"/>
                  </a:lnTo>
                  <a:lnTo>
                    <a:pt x="218" y="140"/>
                  </a:lnTo>
                  <a:lnTo>
                    <a:pt x="212" y="142"/>
                  </a:lnTo>
                  <a:lnTo>
                    <a:pt x="212" y="142"/>
                  </a:lnTo>
                  <a:lnTo>
                    <a:pt x="206" y="148"/>
                  </a:lnTo>
                  <a:lnTo>
                    <a:pt x="206" y="148"/>
                  </a:lnTo>
                  <a:lnTo>
                    <a:pt x="204" y="148"/>
                  </a:lnTo>
                  <a:lnTo>
                    <a:pt x="202" y="150"/>
                  </a:lnTo>
                  <a:lnTo>
                    <a:pt x="202" y="150"/>
                  </a:lnTo>
                  <a:lnTo>
                    <a:pt x="200" y="152"/>
                  </a:lnTo>
                  <a:lnTo>
                    <a:pt x="196" y="152"/>
                  </a:lnTo>
                  <a:lnTo>
                    <a:pt x="192" y="152"/>
                  </a:lnTo>
                  <a:lnTo>
                    <a:pt x="190" y="154"/>
                  </a:lnTo>
                  <a:lnTo>
                    <a:pt x="190" y="154"/>
                  </a:lnTo>
                  <a:lnTo>
                    <a:pt x="186" y="154"/>
                  </a:lnTo>
                  <a:lnTo>
                    <a:pt x="184" y="158"/>
                  </a:lnTo>
                  <a:lnTo>
                    <a:pt x="184" y="158"/>
                  </a:lnTo>
                  <a:lnTo>
                    <a:pt x="182" y="160"/>
                  </a:lnTo>
                  <a:lnTo>
                    <a:pt x="178" y="162"/>
                  </a:lnTo>
                  <a:lnTo>
                    <a:pt x="176" y="164"/>
                  </a:lnTo>
                  <a:lnTo>
                    <a:pt x="176" y="170"/>
                  </a:lnTo>
                  <a:lnTo>
                    <a:pt x="176" y="170"/>
                  </a:lnTo>
                  <a:lnTo>
                    <a:pt x="174" y="172"/>
                  </a:lnTo>
                  <a:lnTo>
                    <a:pt x="174" y="172"/>
                  </a:lnTo>
                  <a:lnTo>
                    <a:pt x="178" y="180"/>
                  </a:lnTo>
                  <a:lnTo>
                    <a:pt x="178" y="180"/>
                  </a:lnTo>
                  <a:lnTo>
                    <a:pt x="178" y="180"/>
                  </a:lnTo>
                  <a:lnTo>
                    <a:pt x="178" y="180"/>
                  </a:lnTo>
                  <a:lnTo>
                    <a:pt x="180" y="184"/>
                  </a:lnTo>
                  <a:lnTo>
                    <a:pt x="180" y="184"/>
                  </a:lnTo>
                  <a:lnTo>
                    <a:pt x="178" y="186"/>
                  </a:lnTo>
                  <a:lnTo>
                    <a:pt x="176" y="188"/>
                  </a:lnTo>
                  <a:lnTo>
                    <a:pt x="176" y="188"/>
                  </a:lnTo>
                  <a:lnTo>
                    <a:pt x="176" y="190"/>
                  </a:lnTo>
                  <a:lnTo>
                    <a:pt x="178" y="190"/>
                  </a:lnTo>
                  <a:lnTo>
                    <a:pt x="180" y="188"/>
                  </a:lnTo>
                  <a:lnTo>
                    <a:pt x="182" y="190"/>
                  </a:lnTo>
                  <a:lnTo>
                    <a:pt x="182" y="190"/>
                  </a:lnTo>
                  <a:lnTo>
                    <a:pt x="182" y="192"/>
                  </a:lnTo>
                  <a:lnTo>
                    <a:pt x="182" y="192"/>
                  </a:lnTo>
                  <a:lnTo>
                    <a:pt x="178" y="196"/>
                  </a:lnTo>
                  <a:lnTo>
                    <a:pt x="178" y="198"/>
                  </a:lnTo>
                  <a:lnTo>
                    <a:pt x="182" y="200"/>
                  </a:lnTo>
                  <a:lnTo>
                    <a:pt x="182" y="200"/>
                  </a:lnTo>
                  <a:lnTo>
                    <a:pt x="188" y="202"/>
                  </a:lnTo>
                  <a:lnTo>
                    <a:pt x="194" y="202"/>
                  </a:lnTo>
                  <a:lnTo>
                    <a:pt x="198" y="202"/>
                  </a:lnTo>
                  <a:lnTo>
                    <a:pt x="204" y="198"/>
                  </a:lnTo>
                  <a:lnTo>
                    <a:pt x="204" y="198"/>
                  </a:lnTo>
                  <a:lnTo>
                    <a:pt x="216" y="188"/>
                  </a:lnTo>
                  <a:lnTo>
                    <a:pt x="216" y="188"/>
                  </a:lnTo>
                  <a:lnTo>
                    <a:pt x="222" y="196"/>
                  </a:lnTo>
                  <a:lnTo>
                    <a:pt x="226" y="204"/>
                  </a:lnTo>
                  <a:lnTo>
                    <a:pt x="226" y="204"/>
                  </a:lnTo>
                  <a:lnTo>
                    <a:pt x="228" y="210"/>
                  </a:lnTo>
                  <a:lnTo>
                    <a:pt x="232" y="216"/>
                  </a:lnTo>
                  <a:lnTo>
                    <a:pt x="232" y="216"/>
                  </a:lnTo>
                  <a:lnTo>
                    <a:pt x="234" y="220"/>
                  </a:lnTo>
                  <a:lnTo>
                    <a:pt x="232" y="222"/>
                  </a:lnTo>
                  <a:lnTo>
                    <a:pt x="232" y="222"/>
                  </a:lnTo>
                  <a:lnTo>
                    <a:pt x="234" y="232"/>
                  </a:lnTo>
                  <a:lnTo>
                    <a:pt x="238" y="234"/>
                  </a:lnTo>
                  <a:lnTo>
                    <a:pt x="242" y="232"/>
                  </a:lnTo>
                  <a:lnTo>
                    <a:pt x="242" y="232"/>
                  </a:lnTo>
                  <a:lnTo>
                    <a:pt x="250" y="228"/>
                  </a:lnTo>
                  <a:lnTo>
                    <a:pt x="258" y="224"/>
                  </a:lnTo>
                  <a:lnTo>
                    <a:pt x="264" y="218"/>
                  </a:lnTo>
                  <a:lnTo>
                    <a:pt x="266" y="214"/>
                  </a:lnTo>
                  <a:lnTo>
                    <a:pt x="266" y="208"/>
                  </a:lnTo>
                  <a:lnTo>
                    <a:pt x="266" y="208"/>
                  </a:lnTo>
                  <a:lnTo>
                    <a:pt x="268" y="200"/>
                  </a:lnTo>
                  <a:lnTo>
                    <a:pt x="274" y="196"/>
                  </a:lnTo>
                  <a:lnTo>
                    <a:pt x="274" y="196"/>
                  </a:lnTo>
                  <a:lnTo>
                    <a:pt x="274" y="194"/>
                  </a:lnTo>
                  <a:lnTo>
                    <a:pt x="274" y="194"/>
                  </a:lnTo>
                  <a:lnTo>
                    <a:pt x="276" y="192"/>
                  </a:lnTo>
                  <a:lnTo>
                    <a:pt x="276" y="190"/>
                  </a:lnTo>
                  <a:lnTo>
                    <a:pt x="276" y="190"/>
                  </a:lnTo>
                  <a:lnTo>
                    <a:pt x="276" y="190"/>
                  </a:lnTo>
                  <a:lnTo>
                    <a:pt x="276" y="190"/>
                  </a:lnTo>
                  <a:lnTo>
                    <a:pt x="280" y="188"/>
                  </a:lnTo>
                  <a:lnTo>
                    <a:pt x="282" y="184"/>
                  </a:lnTo>
                  <a:lnTo>
                    <a:pt x="280" y="182"/>
                  </a:lnTo>
                  <a:lnTo>
                    <a:pt x="278" y="178"/>
                  </a:lnTo>
                  <a:lnTo>
                    <a:pt x="278" y="178"/>
                  </a:lnTo>
                  <a:lnTo>
                    <a:pt x="272" y="170"/>
                  </a:lnTo>
                  <a:lnTo>
                    <a:pt x="272" y="166"/>
                  </a:lnTo>
                  <a:lnTo>
                    <a:pt x="274" y="160"/>
                  </a:lnTo>
                  <a:lnTo>
                    <a:pt x="280" y="154"/>
                  </a:lnTo>
                  <a:lnTo>
                    <a:pt x="280" y="154"/>
                  </a:lnTo>
                  <a:lnTo>
                    <a:pt x="288" y="150"/>
                  </a:lnTo>
                  <a:lnTo>
                    <a:pt x="288" y="150"/>
                  </a:lnTo>
                  <a:lnTo>
                    <a:pt x="296" y="144"/>
                  </a:lnTo>
                  <a:lnTo>
                    <a:pt x="302" y="136"/>
                  </a:lnTo>
                  <a:lnTo>
                    <a:pt x="302" y="136"/>
                  </a:lnTo>
                  <a:lnTo>
                    <a:pt x="306" y="130"/>
                  </a:lnTo>
                  <a:lnTo>
                    <a:pt x="312" y="126"/>
                  </a:lnTo>
                  <a:lnTo>
                    <a:pt x="318" y="126"/>
                  </a:lnTo>
                  <a:lnTo>
                    <a:pt x="326" y="128"/>
                  </a:lnTo>
                  <a:lnTo>
                    <a:pt x="326" y="128"/>
                  </a:lnTo>
                  <a:lnTo>
                    <a:pt x="316" y="138"/>
                  </a:lnTo>
                  <a:lnTo>
                    <a:pt x="304" y="146"/>
                  </a:lnTo>
                  <a:lnTo>
                    <a:pt x="304" y="146"/>
                  </a:lnTo>
                  <a:lnTo>
                    <a:pt x="300" y="152"/>
                  </a:lnTo>
                  <a:lnTo>
                    <a:pt x="298" y="154"/>
                  </a:lnTo>
                  <a:lnTo>
                    <a:pt x="298" y="158"/>
                  </a:lnTo>
                  <a:lnTo>
                    <a:pt x="298" y="158"/>
                  </a:lnTo>
                  <a:lnTo>
                    <a:pt x="298" y="172"/>
                  </a:lnTo>
                  <a:lnTo>
                    <a:pt x="300" y="176"/>
                  </a:lnTo>
                  <a:lnTo>
                    <a:pt x="304" y="180"/>
                  </a:lnTo>
                  <a:lnTo>
                    <a:pt x="308" y="182"/>
                  </a:lnTo>
                  <a:lnTo>
                    <a:pt x="312" y="184"/>
                  </a:lnTo>
                  <a:lnTo>
                    <a:pt x="328" y="184"/>
                  </a:lnTo>
                  <a:lnTo>
                    <a:pt x="328" y="184"/>
                  </a:lnTo>
                  <a:lnTo>
                    <a:pt x="342" y="180"/>
                  </a:lnTo>
                  <a:lnTo>
                    <a:pt x="350" y="180"/>
                  </a:lnTo>
                  <a:lnTo>
                    <a:pt x="358" y="182"/>
                  </a:lnTo>
                  <a:lnTo>
                    <a:pt x="358" y="182"/>
                  </a:lnTo>
                  <a:lnTo>
                    <a:pt x="358" y="182"/>
                  </a:lnTo>
                  <a:lnTo>
                    <a:pt x="360" y="182"/>
                  </a:lnTo>
                  <a:lnTo>
                    <a:pt x="360" y="182"/>
                  </a:lnTo>
                  <a:lnTo>
                    <a:pt x="358" y="182"/>
                  </a:lnTo>
                  <a:lnTo>
                    <a:pt x="358" y="182"/>
                  </a:lnTo>
                  <a:lnTo>
                    <a:pt x="348" y="184"/>
                  </a:lnTo>
                  <a:lnTo>
                    <a:pt x="338" y="184"/>
                  </a:lnTo>
                  <a:lnTo>
                    <a:pt x="338" y="184"/>
                  </a:lnTo>
                  <a:lnTo>
                    <a:pt x="326" y="186"/>
                  </a:lnTo>
                  <a:lnTo>
                    <a:pt x="322" y="186"/>
                  </a:lnTo>
                  <a:lnTo>
                    <a:pt x="320" y="188"/>
                  </a:lnTo>
                  <a:lnTo>
                    <a:pt x="318" y="192"/>
                  </a:lnTo>
                  <a:lnTo>
                    <a:pt x="318" y="196"/>
                  </a:lnTo>
                  <a:lnTo>
                    <a:pt x="320" y="206"/>
                  </a:lnTo>
                  <a:lnTo>
                    <a:pt x="320" y="206"/>
                  </a:lnTo>
                  <a:lnTo>
                    <a:pt x="320" y="208"/>
                  </a:lnTo>
                  <a:lnTo>
                    <a:pt x="320" y="208"/>
                  </a:lnTo>
                  <a:lnTo>
                    <a:pt x="308" y="206"/>
                  </a:lnTo>
                  <a:lnTo>
                    <a:pt x="302" y="208"/>
                  </a:lnTo>
                  <a:lnTo>
                    <a:pt x="298" y="214"/>
                  </a:lnTo>
                  <a:lnTo>
                    <a:pt x="296" y="228"/>
                  </a:lnTo>
                  <a:lnTo>
                    <a:pt x="296" y="228"/>
                  </a:lnTo>
                  <a:lnTo>
                    <a:pt x="294" y="232"/>
                  </a:lnTo>
                  <a:lnTo>
                    <a:pt x="290" y="236"/>
                  </a:lnTo>
                  <a:lnTo>
                    <a:pt x="286" y="236"/>
                  </a:lnTo>
                  <a:lnTo>
                    <a:pt x="282" y="236"/>
                  </a:lnTo>
                  <a:lnTo>
                    <a:pt x="282" y="236"/>
                  </a:lnTo>
                  <a:lnTo>
                    <a:pt x="276" y="236"/>
                  </a:lnTo>
                  <a:lnTo>
                    <a:pt x="272" y="234"/>
                  </a:lnTo>
                  <a:lnTo>
                    <a:pt x="270" y="236"/>
                  </a:lnTo>
                  <a:lnTo>
                    <a:pt x="270" y="236"/>
                  </a:lnTo>
                  <a:lnTo>
                    <a:pt x="258" y="240"/>
                  </a:lnTo>
                  <a:lnTo>
                    <a:pt x="248" y="242"/>
                  </a:lnTo>
                  <a:lnTo>
                    <a:pt x="226" y="240"/>
                  </a:lnTo>
                  <a:lnTo>
                    <a:pt x="226" y="240"/>
                  </a:lnTo>
                  <a:lnTo>
                    <a:pt x="220" y="240"/>
                  </a:lnTo>
                  <a:lnTo>
                    <a:pt x="216" y="238"/>
                  </a:lnTo>
                  <a:lnTo>
                    <a:pt x="212" y="232"/>
                  </a:lnTo>
                  <a:lnTo>
                    <a:pt x="212" y="226"/>
                  </a:lnTo>
                  <a:lnTo>
                    <a:pt x="212" y="226"/>
                  </a:lnTo>
                  <a:lnTo>
                    <a:pt x="216" y="224"/>
                  </a:lnTo>
                  <a:lnTo>
                    <a:pt x="216" y="218"/>
                  </a:lnTo>
                  <a:lnTo>
                    <a:pt x="214" y="214"/>
                  </a:lnTo>
                  <a:lnTo>
                    <a:pt x="214" y="210"/>
                  </a:lnTo>
                  <a:lnTo>
                    <a:pt x="214" y="210"/>
                  </a:lnTo>
                  <a:lnTo>
                    <a:pt x="212" y="210"/>
                  </a:lnTo>
                  <a:lnTo>
                    <a:pt x="208" y="212"/>
                  </a:lnTo>
                  <a:lnTo>
                    <a:pt x="208" y="214"/>
                  </a:lnTo>
                  <a:lnTo>
                    <a:pt x="206" y="216"/>
                  </a:lnTo>
                  <a:lnTo>
                    <a:pt x="206" y="216"/>
                  </a:lnTo>
                  <a:lnTo>
                    <a:pt x="200" y="220"/>
                  </a:lnTo>
                  <a:lnTo>
                    <a:pt x="198" y="224"/>
                  </a:lnTo>
                  <a:lnTo>
                    <a:pt x="198" y="228"/>
                  </a:lnTo>
                  <a:lnTo>
                    <a:pt x="202" y="232"/>
                  </a:lnTo>
                  <a:lnTo>
                    <a:pt x="202" y="232"/>
                  </a:lnTo>
                  <a:lnTo>
                    <a:pt x="202" y="238"/>
                  </a:lnTo>
                  <a:lnTo>
                    <a:pt x="202" y="242"/>
                  </a:lnTo>
                  <a:lnTo>
                    <a:pt x="202" y="242"/>
                  </a:lnTo>
                  <a:lnTo>
                    <a:pt x="204" y="246"/>
                  </a:lnTo>
                  <a:lnTo>
                    <a:pt x="202" y="248"/>
                  </a:lnTo>
                  <a:lnTo>
                    <a:pt x="200" y="250"/>
                  </a:lnTo>
                  <a:lnTo>
                    <a:pt x="196" y="250"/>
                  </a:lnTo>
                  <a:lnTo>
                    <a:pt x="196" y="250"/>
                  </a:lnTo>
                  <a:lnTo>
                    <a:pt x="188" y="250"/>
                  </a:lnTo>
                  <a:lnTo>
                    <a:pt x="180" y="254"/>
                  </a:lnTo>
                  <a:lnTo>
                    <a:pt x="170" y="264"/>
                  </a:lnTo>
                  <a:lnTo>
                    <a:pt x="170" y="264"/>
                  </a:lnTo>
                  <a:lnTo>
                    <a:pt x="162" y="270"/>
                  </a:lnTo>
                  <a:lnTo>
                    <a:pt x="158" y="274"/>
                  </a:lnTo>
                  <a:lnTo>
                    <a:pt x="154" y="276"/>
                  </a:lnTo>
                  <a:lnTo>
                    <a:pt x="154" y="276"/>
                  </a:lnTo>
                  <a:lnTo>
                    <a:pt x="150" y="278"/>
                  </a:lnTo>
                  <a:lnTo>
                    <a:pt x="146" y="282"/>
                  </a:lnTo>
                  <a:lnTo>
                    <a:pt x="146" y="282"/>
                  </a:lnTo>
                  <a:lnTo>
                    <a:pt x="142" y="288"/>
                  </a:lnTo>
                  <a:lnTo>
                    <a:pt x="136" y="292"/>
                  </a:lnTo>
                  <a:lnTo>
                    <a:pt x="130" y="294"/>
                  </a:lnTo>
                  <a:lnTo>
                    <a:pt x="122" y="292"/>
                  </a:lnTo>
                  <a:lnTo>
                    <a:pt x="122" y="292"/>
                  </a:lnTo>
                  <a:lnTo>
                    <a:pt x="122" y="298"/>
                  </a:lnTo>
                  <a:lnTo>
                    <a:pt x="120" y="302"/>
                  </a:lnTo>
                  <a:lnTo>
                    <a:pt x="118" y="302"/>
                  </a:lnTo>
                  <a:lnTo>
                    <a:pt x="112" y="300"/>
                  </a:lnTo>
                  <a:lnTo>
                    <a:pt x="112" y="300"/>
                  </a:lnTo>
                  <a:lnTo>
                    <a:pt x="104" y="300"/>
                  </a:lnTo>
                  <a:lnTo>
                    <a:pt x="102" y="302"/>
                  </a:lnTo>
                  <a:lnTo>
                    <a:pt x="100" y="304"/>
                  </a:lnTo>
                  <a:lnTo>
                    <a:pt x="100" y="304"/>
                  </a:lnTo>
                  <a:lnTo>
                    <a:pt x="100" y="306"/>
                  </a:lnTo>
                  <a:lnTo>
                    <a:pt x="102" y="308"/>
                  </a:lnTo>
                  <a:lnTo>
                    <a:pt x="108" y="310"/>
                  </a:lnTo>
                  <a:lnTo>
                    <a:pt x="108" y="310"/>
                  </a:lnTo>
                  <a:lnTo>
                    <a:pt x="114" y="314"/>
                  </a:lnTo>
                  <a:lnTo>
                    <a:pt x="118" y="318"/>
                  </a:lnTo>
                  <a:lnTo>
                    <a:pt x="122" y="324"/>
                  </a:lnTo>
                  <a:lnTo>
                    <a:pt x="124" y="330"/>
                  </a:lnTo>
                  <a:lnTo>
                    <a:pt x="126" y="336"/>
                  </a:lnTo>
                  <a:lnTo>
                    <a:pt x="126" y="342"/>
                  </a:lnTo>
                  <a:lnTo>
                    <a:pt x="124" y="348"/>
                  </a:lnTo>
                  <a:lnTo>
                    <a:pt x="122" y="354"/>
                  </a:lnTo>
                  <a:lnTo>
                    <a:pt x="122" y="354"/>
                  </a:lnTo>
                  <a:lnTo>
                    <a:pt x="118" y="356"/>
                  </a:lnTo>
                  <a:lnTo>
                    <a:pt x="114" y="356"/>
                  </a:lnTo>
                  <a:lnTo>
                    <a:pt x="114" y="356"/>
                  </a:lnTo>
                  <a:lnTo>
                    <a:pt x="104" y="354"/>
                  </a:lnTo>
                  <a:lnTo>
                    <a:pt x="94" y="354"/>
                  </a:lnTo>
                  <a:lnTo>
                    <a:pt x="86" y="354"/>
                  </a:lnTo>
                  <a:lnTo>
                    <a:pt x="76" y="354"/>
                  </a:lnTo>
                  <a:lnTo>
                    <a:pt x="76" y="354"/>
                  </a:lnTo>
                  <a:lnTo>
                    <a:pt x="72" y="354"/>
                  </a:lnTo>
                  <a:lnTo>
                    <a:pt x="68" y="354"/>
                  </a:lnTo>
                  <a:lnTo>
                    <a:pt x="64" y="358"/>
                  </a:lnTo>
                  <a:lnTo>
                    <a:pt x="64" y="366"/>
                  </a:lnTo>
                  <a:lnTo>
                    <a:pt x="64" y="366"/>
                  </a:lnTo>
                  <a:lnTo>
                    <a:pt x="66" y="372"/>
                  </a:lnTo>
                  <a:lnTo>
                    <a:pt x="66" y="380"/>
                  </a:lnTo>
                  <a:lnTo>
                    <a:pt x="66" y="388"/>
                  </a:lnTo>
                  <a:lnTo>
                    <a:pt x="62" y="396"/>
                  </a:lnTo>
                  <a:lnTo>
                    <a:pt x="62" y="396"/>
                  </a:lnTo>
                  <a:lnTo>
                    <a:pt x="62" y="400"/>
                  </a:lnTo>
                  <a:lnTo>
                    <a:pt x="62" y="404"/>
                  </a:lnTo>
                  <a:lnTo>
                    <a:pt x="62" y="404"/>
                  </a:lnTo>
                  <a:lnTo>
                    <a:pt x="64" y="410"/>
                  </a:lnTo>
                  <a:lnTo>
                    <a:pt x="66" y="418"/>
                  </a:lnTo>
                  <a:lnTo>
                    <a:pt x="68" y="420"/>
                  </a:lnTo>
                  <a:lnTo>
                    <a:pt x="70" y="422"/>
                  </a:lnTo>
                  <a:lnTo>
                    <a:pt x="74" y="422"/>
                  </a:lnTo>
                  <a:lnTo>
                    <a:pt x="80" y="420"/>
                  </a:lnTo>
                  <a:lnTo>
                    <a:pt x="80" y="420"/>
                  </a:lnTo>
                  <a:lnTo>
                    <a:pt x="84" y="424"/>
                  </a:lnTo>
                  <a:lnTo>
                    <a:pt x="84" y="424"/>
                  </a:lnTo>
                  <a:lnTo>
                    <a:pt x="86" y="428"/>
                  </a:lnTo>
                  <a:lnTo>
                    <a:pt x="90" y="430"/>
                  </a:lnTo>
                  <a:lnTo>
                    <a:pt x="94" y="430"/>
                  </a:lnTo>
                  <a:lnTo>
                    <a:pt x="98" y="426"/>
                  </a:lnTo>
                  <a:lnTo>
                    <a:pt x="98" y="426"/>
                  </a:lnTo>
                  <a:lnTo>
                    <a:pt x="104" y="424"/>
                  </a:lnTo>
                  <a:lnTo>
                    <a:pt x="110" y="424"/>
                  </a:lnTo>
                  <a:lnTo>
                    <a:pt x="110" y="424"/>
                  </a:lnTo>
                  <a:lnTo>
                    <a:pt x="118" y="422"/>
                  </a:lnTo>
                  <a:lnTo>
                    <a:pt x="124" y="416"/>
                  </a:lnTo>
                  <a:lnTo>
                    <a:pt x="130" y="408"/>
                  </a:lnTo>
                  <a:lnTo>
                    <a:pt x="132" y="402"/>
                  </a:lnTo>
                  <a:lnTo>
                    <a:pt x="132" y="402"/>
                  </a:lnTo>
                  <a:lnTo>
                    <a:pt x="132" y="394"/>
                  </a:lnTo>
                  <a:lnTo>
                    <a:pt x="136" y="386"/>
                  </a:lnTo>
                  <a:lnTo>
                    <a:pt x="142" y="382"/>
                  </a:lnTo>
                  <a:lnTo>
                    <a:pt x="148" y="378"/>
                  </a:lnTo>
                  <a:lnTo>
                    <a:pt x="148" y="378"/>
                  </a:lnTo>
                  <a:lnTo>
                    <a:pt x="156" y="374"/>
                  </a:lnTo>
                  <a:lnTo>
                    <a:pt x="158" y="370"/>
                  </a:lnTo>
                  <a:lnTo>
                    <a:pt x="158" y="366"/>
                  </a:lnTo>
                  <a:lnTo>
                    <a:pt x="158" y="366"/>
                  </a:lnTo>
                  <a:lnTo>
                    <a:pt x="158" y="358"/>
                  </a:lnTo>
                  <a:lnTo>
                    <a:pt x="162" y="354"/>
                  </a:lnTo>
                  <a:lnTo>
                    <a:pt x="166" y="354"/>
                  </a:lnTo>
                  <a:lnTo>
                    <a:pt x="172" y="356"/>
                  </a:lnTo>
                  <a:lnTo>
                    <a:pt x="172" y="356"/>
                  </a:lnTo>
                  <a:lnTo>
                    <a:pt x="180" y="358"/>
                  </a:lnTo>
                  <a:lnTo>
                    <a:pt x="186" y="356"/>
                  </a:lnTo>
                  <a:lnTo>
                    <a:pt x="192" y="352"/>
                  </a:lnTo>
                  <a:lnTo>
                    <a:pt x="198" y="348"/>
                  </a:lnTo>
                  <a:lnTo>
                    <a:pt x="198" y="348"/>
                  </a:lnTo>
                  <a:lnTo>
                    <a:pt x="204" y="346"/>
                  </a:lnTo>
                  <a:lnTo>
                    <a:pt x="208" y="346"/>
                  </a:lnTo>
                  <a:lnTo>
                    <a:pt x="212" y="348"/>
                  </a:lnTo>
                  <a:lnTo>
                    <a:pt x="214" y="352"/>
                  </a:lnTo>
                  <a:lnTo>
                    <a:pt x="214" y="352"/>
                  </a:lnTo>
                  <a:lnTo>
                    <a:pt x="218" y="360"/>
                  </a:lnTo>
                  <a:lnTo>
                    <a:pt x="224" y="368"/>
                  </a:lnTo>
                  <a:lnTo>
                    <a:pt x="232" y="374"/>
                  </a:lnTo>
                  <a:lnTo>
                    <a:pt x="240" y="378"/>
                  </a:lnTo>
                  <a:lnTo>
                    <a:pt x="240" y="378"/>
                  </a:lnTo>
                  <a:lnTo>
                    <a:pt x="252" y="386"/>
                  </a:lnTo>
                  <a:lnTo>
                    <a:pt x="256" y="392"/>
                  </a:lnTo>
                  <a:lnTo>
                    <a:pt x="260" y="398"/>
                  </a:lnTo>
                  <a:lnTo>
                    <a:pt x="260" y="398"/>
                  </a:lnTo>
                  <a:lnTo>
                    <a:pt x="260" y="402"/>
                  </a:lnTo>
                  <a:lnTo>
                    <a:pt x="262" y="404"/>
                  </a:lnTo>
                  <a:lnTo>
                    <a:pt x="264" y="404"/>
                  </a:lnTo>
                  <a:lnTo>
                    <a:pt x="264" y="404"/>
                  </a:lnTo>
                  <a:lnTo>
                    <a:pt x="266" y="402"/>
                  </a:lnTo>
                  <a:lnTo>
                    <a:pt x="266" y="400"/>
                  </a:lnTo>
                  <a:lnTo>
                    <a:pt x="266" y="396"/>
                  </a:lnTo>
                  <a:lnTo>
                    <a:pt x="266" y="396"/>
                  </a:lnTo>
                  <a:lnTo>
                    <a:pt x="264" y="390"/>
                  </a:lnTo>
                  <a:lnTo>
                    <a:pt x="264" y="388"/>
                  </a:lnTo>
                  <a:lnTo>
                    <a:pt x="270" y="386"/>
                  </a:lnTo>
                  <a:lnTo>
                    <a:pt x="276" y="386"/>
                  </a:lnTo>
                  <a:lnTo>
                    <a:pt x="276" y="386"/>
                  </a:lnTo>
                  <a:lnTo>
                    <a:pt x="264" y="378"/>
                  </a:lnTo>
                  <a:lnTo>
                    <a:pt x="252" y="370"/>
                  </a:lnTo>
                  <a:lnTo>
                    <a:pt x="242" y="360"/>
                  </a:lnTo>
                  <a:lnTo>
                    <a:pt x="234" y="350"/>
                  </a:lnTo>
                  <a:lnTo>
                    <a:pt x="234" y="350"/>
                  </a:lnTo>
                  <a:lnTo>
                    <a:pt x="230" y="344"/>
                  </a:lnTo>
                  <a:lnTo>
                    <a:pt x="230" y="336"/>
                  </a:lnTo>
                  <a:lnTo>
                    <a:pt x="230" y="336"/>
                  </a:lnTo>
                  <a:lnTo>
                    <a:pt x="230" y="334"/>
                  </a:lnTo>
                  <a:lnTo>
                    <a:pt x="232" y="332"/>
                  </a:lnTo>
                  <a:lnTo>
                    <a:pt x="238" y="330"/>
                  </a:lnTo>
                  <a:lnTo>
                    <a:pt x="238" y="330"/>
                  </a:lnTo>
                  <a:lnTo>
                    <a:pt x="240" y="334"/>
                  </a:lnTo>
                  <a:lnTo>
                    <a:pt x="244" y="336"/>
                  </a:lnTo>
                  <a:lnTo>
                    <a:pt x="248" y="338"/>
                  </a:lnTo>
                  <a:lnTo>
                    <a:pt x="250" y="342"/>
                  </a:lnTo>
                  <a:lnTo>
                    <a:pt x="250" y="342"/>
                  </a:lnTo>
                  <a:lnTo>
                    <a:pt x="252" y="346"/>
                  </a:lnTo>
                  <a:lnTo>
                    <a:pt x="256" y="350"/>
                  </a:lnTo>
                  <a:lnTo>
                    <a:pt x="264" y="356"/>
                  </a:lnTo>
                  <a:lnTo>
                    <a:pt x="264" y="356"/>
                  </a:lnTo>
                  <a:lnTo>
                    <a:pt x="278" y="364"/>
                  </a:lnTo>
                  <a:lnTo>
                    <a:pt x="284" y="368"/>
                  </a:lnTo>
                  <a:lnTo>
                    <a:pt x="286" y="374"/>
                  </a:lnTo>
                  <a:lnTo>
                    <a:pt x="286" y="374"/>
                  </a:lnTo>
                  <a:lnTo>
                    <a:pt x="286" y="382"/>
                  </a:lnTo>
                  <a:lnTo>
                    <a:pt x="290" y="392"/>
                  </a:lnTo>
                  <a:lnTo>
                    <a:pt x="298" y="406"/>
                  </a:lnTo>
                  <a:lnTo>
                    <a:pt x="298" y="406"/>
                  </a:lnTo>
                  <a:lnTo>
                    <a:pt x="298" y="406"/>
                  </a:lnTo>
                  <a:lnTo>
                    <a:pt x="300" y="412"/>
                  </a:lnTo>
                  <a:lnTo>
                    <a:pt x="300" y="412"/>
                  </a:lnTo>
                  <a:lnTo>
                    <a:pt x="302" y="416"/>
                  </a:lnTo>
                  <a:lnTo>
                    <a:pt x="302" y="416"/>
                  </a:lnTo>
                  <a:lnTo>
                    <a:pt x="304" y="422"/>
                  </a:lnTo>
                  <a:lnTo>
                    <a:pt x="306" y="424"/>
                  </a:lnTo>
                  <a:lnTo>
                    <a:pt x="310" y="424"/>
                  </a:lnTo>
                  <a:lnTo>
                    <a:pt x="310" y="424"/>
                  </a:lnTo>
                  <a:lnTo>
                    <a:pt x="312" y="424"/>
                  </a:lnTo>
                  <a:lnTo>
                    <a:pt x="312" y="422"/>
                  </a:lnTo>
                  <a:lnTo>
                    <a:pt x="312" y="418"/>
                  </a:lnTo>
                  <a:lnTo>
                    <a:pt x="312" y="418"/>
                  </a:lnTo>
                  <a:lnTo>
                    <a:pt x="312" y="418"/>
                  </a:lnTo>
                  <a:lnTo>
                    <a:pt x="314" y="416"/>
                  </a:lnTo>
                  <a:lnTo>
                    <a:pt x="314" y="414"/>
                  </a:lnTo>
                  <a:lnTo>
                    <a:pt x="316" y="412"/>
                  </a:lnTo>
                  <a:lnTo>
                    <a:pt x="318" y="412"/>
                  </a:lnTo>
                  <a:lnTo>
                    <a:pt x="318" y="412"/>
                  </a:lnTo>
                  <a:lnTo>
                    <a:pt x="322" y="412"/>
                  </a:lnTo>
                  <a:lnTo>
                    <a:pt x="322" y="412"/>
                  </a:lnTo>
                  <a:lnTo>
                    <a:pt x="324" y="410"/>
                  </a:lnTo>
                  <a:lnTo>
                    <a:pt x="324" y="410"/>
                  </a:lnTo>
                  <a:lnTo>
                    <a:pt x="324" y="406"/>
                  </a:lnTo>
                  <a:lnTo>
                    <a:pt x="320" y="404"/>
                  </a:lnTo>
                  <a:lnTo>
                    <a:pt x="320" y="404"/>
                  </a:lnTo>
                  <a:lnTo>
                    <a:pt x="318" y="406"/>
                  </a:lnTo>
                  <a:lnTo>
                    <a:pt x="318" y="408"/>
                  </a:lnTo>
                  <a:lnTo>
                    <a:pt x="318" y="408"/>
                  </a:lnTo>
                  <a:lnTo>
                    <a:pt x="314" y="406"/>
                  </a:lnTo>
                  <a:lnTo>
                    <a:pt x="314" y="406"/>
                  </a:lnTo>
                  <a:lnTo>
                    <a:pt x="312" y="398"/>
                  </a:lnTo>
                  <a:lnTo>
                    <a:pt x="312" y="392"/>
                  </a:lnTo>
                  <a:lnTo>
                    <a:pt x="316" y="388"/>
                  </a:lnTo>
                  <a:lnTo>
                    <a:pt x="320" y="384"/>
                  </a:lnTo>
                  <a:lnTo>
                    <a:pt x="320" y="384"/>
                  </a:lnTo>
                  <a:lnTo>
                    <a:pt x="324" y="382"/>
                  </a:lnTo>
                  <a:lnTo>
                    <a:pt x="330" y="380"/>
                  </a:lnTo>
                  <a:lnTo>
                    <a:pt x="336" y="382"/>
                  </a:lnTo>
                  <a:lnTo>
                    <a:pt x="340" y="386"/>
                  </a:lnTo>
                  <a:lnTo>
                    <a:pt x="340" y="386"/>
                  </a:lnTo>
                  <a:lnTo>
                    <a:pt x="358" y="376"/>
                  </a:lnTo>
                  <a:lnTo>
                    <a:pt x="358" y="376"/>
                  </a:lnTo>
                  <a:lnTo>
                    <a:pt x="354" y="374"/>
                  </a:lnTo>
                  <a:lnTo>
                    <a:pt x="350" y="370"/>
                  </a:lnTo>
                  <a:lnTo>
                    <a:pt x="350" y="366"/>
                  </a:lnTo>
                  <a:lnTo>
                    <a:pt x="350" y="360"/>
                  </a:lnTo>
                  <a:lnTo>
                    <a:pt x="350" y="360"/>
                  </a:lnTo>
                  <a:lnTo>
                    <a:pt x="362" y="340"/>
                  </a:lnTo>
                  <a:lnTo>
                    <a:pt x="368" y="330"/>
                  </a:lnTo>
                  <a:lnTo>
                    <a:pt x="378" y="322"/>
                  </a:lnTo>
                  <a:lnTo>
                    <a:pt x="378" y="322"/>
                  </a:lnTo>
                  <a:lnTo>
                    <a:pt x="380" y="322"/>
                  </a:lnTo>
                  <a:lnTo>
                    <a:pt x="382" y="324"/>
                  </a:lnTo>
                  <a:lnTo>
                    <a:pt x="384" y="326"/>
                  </a:lnTo>
                  <a:lnTo>
                    <a:pt x="388" y="328"/>
                  </a:lnTo>
                  <a:lnTo>
                    <a:pt x="388" y="328"/>
                  </a:lnTo>
                  <a:lnTo>
                    <a:pt x="392" y="328"/>
                  </a:lnTo>
                  <a:lnTo>
                    <a:pt x="396" y="328"/>
                  </a:lnTo>
                  <a:lnTo>
                    <a:pt x="396" y="328"/>
                  </a:lnTo>
                  <a:lnTo>
                    <a:pt x="392" y="330"/>
                  </a:lnTo>
                  <a:lnTo>
                    <a:pt x="390" y="332"/>
                  </a:lnTo>
                  <a:lnTo>
                    <a:pt x="390" y="334"/>
                  </a:lnTo>
                  <a:lnTo>
                    <a:pt x="392" y="336"/>
                  </a:lnTo>
                  <a:lnTo>
                    <a:pt x="398" y="342"/>
                  </a:lnTo>
                  <a:lnTo>
                    <a:pt x="398" y="342"/>
                  </a:lnTo>
                  <a:lnTo>
                    <a:pt x="400" y="344"/>
                  </a:lnTo>
                  <a:lnTo>
                    <a:pt x="402" y="344"/>
                  </a:lnTo>
                  <a:lnTo>
                    <a:pt x="404" y="342"/>
                  </a:lnTo>
                  <a:lnTo>
                    <a:pt x="406" y="340"/>
                  </a:lnTo>
                  <a:lnTo>
                    <a:pt x="406" y="340"/>
                  </a:lnTo>
                  <a:lnTo>
                    <a:pt x="410" y="338"/>
                  </a:lnTo>
                  <a:lnTo>
                    <a:pt x="408" y="336"/>
                  </a:lnTo>
                  <a:lnTo>
                    <a:pt x="408" y="336"/>
                  </a:lnTo>
                  <a:lnTo>
                    <a:pt x="406" y="328"/>
                  </a:lnTo>
                  <a:lnTo>
                    <a:pt x="406" y="326"/>
                  </a:lnTo>
                  <a:lnTo>
                    <a:pt x="408" y="324"/>
                  </a:lnTo>
                  <a:lnTo>
                    <a:pt x="412" y="322"/>
                  </a:lnTo>
                  <a:lnTo>
                    <a:pt x="418" y="320"/>
                  </a:lnTo>
                  <a:lnTo>
                    <a:pt x="418" y="320"/>
                  </a:lnTo>
                  <a:lnTo>
                    <a:pt x="440" y="314"/>
                  </a:lnTo>
                  <a:lnTo>
                    <a:pt x="440" y="314"/>
                  </a:lnTo>
                  <a:lnTo>
                    <a:pt x="438" y="318"/>
                  </a:lnTo>
                  <a:lnTo>
                    <a:pt x="434" y="320"/>
                  </a:lnTo>
                  <a:lnTo>
                    <a:pt x="432" y="322"/>
                  </a:lnTo>
                  <a:lnTo>
                    <a:pt x="432" y="324"/>
                  </a:lnTo>
                  <a:lnTo>
                    <a:pt x="432" y="324"/>
                  </a:lnTo>
                  <a:lnTo>
                    <a:pt x="432" y="328"/>
                  </a:lnTo>
                  <a:lnTo>
                    <a:pt x="430" y="330"/>
                  </a:lnTo>
                  <a:lnTo>
                    <a:pt x="426" y="336"/>
                  </a:lnTo>
                  <a:lnTo>
                    <a:pt x="426" y="336"/>
                  </a:lnTo>
                  <a:lnTo>
                    <a:pt x="424" y="338"/>
                  </a:lnTo>
                  <a:lnTo>
                    <a:pt x="426" y="340"/>
                  </a:lnTo>
                  <a:lnTo>
                    <a:pt x="426" y="340"/>
                  </a:lnTo>
                  <a:lnTo>
                    <a:pt x="428" y="342"/>
                  </a:lnTo>
                  <a:lnTo>
                    <a:pt x="428" y="342"/>
                  </a:lnTo>
                  <a:lnTo>
                    <a:pt x="448" y="356"/>
                  </a:lnTo>
                  <a:lnTo>
                    <a:pt x="448" y="356"/>
                  </a:lnTo>
                  <a:lnTo>
                    <a:pt x="456" y="362"/>
                  </a:lnTo>
                  <a:lnTo>
                    <a:pt x="460" y="368"/>
                  </a:lnTo>
                  <a:lnTo>
                    <a:pt x="458" y="374"/>
                  </a:lnTo>
                  <a:lnTo>
                    <a:pt x="458" y="374"/>
                  </a:lnTo>
                  <a:lnTo>
                    <a:pt x="456" y="378"/>
                  </a:lnTo>
                  <a:lnTo>
                    <a:pt x="452" y="380"/>
                  </a:lnTo>
                  <a:lnTo>
                    <a:pt x="440" y="380"/>
                  </a:lnTo>
                  <a:lnTo>
                    <a:pt x="440" y="380"/>
                  </a:lnTo>
                  <a:lnTo>
                    <a:pt x="432" y="380"/>
                  </a:lnTo>
                  <a:lnTo>
                    <a:pt x="424" y="380"/>
                  </a:lnTo>
                  <a:lnTo>
                    <a:pt x="412" y="374"/>
                  </a:lnTo>
                  <a:lnTo>
                    <a:pt x="412" y="374"/>
                  </a:lnTo>
                  <a:lnTo>
                    <a:pt x="404" y="372"/>
                  </a:lnTo>
                  <a:lnTo>
                    <a:pt x="398" y="370"/>
                  </a:lnTo>
                  <a:lnTo>
                    <a:pt x="390" y="372"/>
                  </a:lnTo>
                  <a:lnTo>
                    <a:pt x="384" y="374"/>
                  </a:lnTo>
                  <a:lnTo>
                    <a:pt x="384" y="374"/>
                  </a:lnTo>
                  <a:lnTo>
                    <a:pt x="374" y="378"/>
                  </a:lnTo>
                  <a:lnTo>
                    <a:pt x="364" y="378"/>
                  </a:lnTo>
                  <a:lnTo>
                    <a:pt x="364" y="378"/>
                  </a:lnTo>
                  <a:lnTo>
                    <a:pt x="360" y="386"/>
                  </a:lnTo>
                  <a:lnTo>
                    <a:pt x="354" y="388"/>
                  </a:lnTo>
                  <a:lnTo>
                    <a:pt x="340" y="388"/>
                  </a:lnTo>
                  <a:lnTo>
                    <a:pt x="340" y="388"/>
                  </a:lnTo>
                  <a:lnTo>
                    <a:pt x="338" y="394"/>
                  </a:lnTo>
                  <a:lnTo>
                    <a:pt x="340" y="398"/>
                  </a:lnTo>
                  <a:lnTo>
                    <a:pt x="342" y="402"/>
                  </a:lnTo>
                  <a:lnTo>
                    <a:pt x="342" y="402"/>
                  </a:lnTo>
                  <a:lnTo>
                    <a:pt x="342" y="402"/>
                  </a:lnTo>
                  <a:lnTo>
                    <a:pt x="342" y="404"/>
                  </a:lnTo>
                  <a:lnTo>
                    <a:pt x="340" y="406"/>
                  </a:lnTo>
                  <a:lnTo>
                    <a:pt x="338" y="410"/>
                  </a:lnTo>
                  <a:lnTo>
                    <a:pt x="344" y="412"/>
                  </a:lnTo>
                  <a:lnTo>
                    <a:pt x="344" y="412"/>
                  </a:lnTo>
                  <a:lnTo>
                    <a:pt x="346" y="418"/>
                  </a:lnTo>
                  <a:lnTo>
                    <a:pt x="352" y="422"/>
                  </a:lnTo>
                  <a:lnTo>
                    <a:pt x="364" y="430"/>
                  </a:lnTo>
                  <a:lnTo>
                    <a:pt x="364" y="430"/>
                  </a:lnTo>
                  <a:lnTo>
                    <a:pt x="366" y="430"/>
                  </a:lnTo>
                  <a:lnTo>
                    <a:pt x="368" y="430"/>
                  </a:lnTo>
                  <a:lnTo>
                    <a:pt x="372" y="428"/>
                  </a:lnTo>
                  <a:lnTo>
                    <a:pt x="372" y="428"/>
                  </a:lnTo>
                  <a:lnTo>
                    <a:pt x="374" y="424"/>
                  </a:lnTo>
                  <a:lnTo>
                    <a:pt x="378" y="424"/>
                  </a:lnTo>
                  <a:lnTo>
                    <a:pt x="380" y="424"/>
                  </a:lnTo>
                  <a:lnTo>
                    <a:pt x="384" y="428"/>
                  </a:lnTo>
                  <a:lnTo>
                    <a:pt x="384" y="428"/>
                  </a:lnTo>
                  <a:lnTo>
                    <a:pt x="388" y="430"/>
                  </a:lnTo>
                  <a:lnTo>
                    <a:pt x="392" y="432"/>
                  </a:lnTo>
                  <a:lnTo>
                    <a:pt x="396" y="430"/>
                  </a:lnTo>
                  <a:lnTo>
                    <a:pt x="400" y="426"/>
                  </a:lnTo>
                  <a:lnTo>
                    <a:pt x="400" y="426"/>
                  </a:lnTo>
                  <a:lnTo>
                    <a:pt x="404" y="424"/>
                  </a:lnTo>
                  <a:lnTo>
                    <a:pt x="406" y="424"/>
                  </a:lnTo>
                  <a:lnTo>
                    <a:pt x="412" y="426"/>
                  </a:lnTo>
                  <a:lnTo>
                    <a:pt x="412" y="426"/>
                  </a:lnTo>
                  <a:lnTo>
                    <a:pt x="414" y="428"/>
                  </a:lnTo>
                  <a:lnTo>
                    <a:pt x="414" y="430"/>
                  </a:lnTo>
                  <a:lnTo>
                    <a:pt x="414" y="434"/>
                  </a:lnTo>
                  <a:lnTo>
                    <a:pt x="414" y="434"/>
                  </a:lnTo>
                  <a:lnTo>
                    <a:pt x="414" y="444"/>
                  </a:lnTo>
                  <a:lnTo>
                    <a:pt x="412" y="452"/>
                  </a:lnTo>
                  <a:lnTo>
                    <a:pt x="406" y="470"/>
                  </a:lnTo>
                  <a:lnTo>
                    <a:pt x="406" y="470"/>
                  </a:lnTo>
                  <a:lnTo>
                    <a:pt x="404" y="478"/>
                  </a:lnTo>
                  <a:lnTo>
                    <a:pt x="398" y="482"/>
                  </a:lnTo>
                  <a:lnTo>
                    <a:pt x="392" y="484"/>
                  </a:lnTo>
                  <a:lnTo>
                    <a:pt x="382" y="482"/>
                  </a:lnTo>
                  <a:lnTo>
                    <a:pt x="382" y="482"/>
                  </a:lnTo>
                  <a:lnTo>
                    <a:pt x="376" y="480"/>
                  </a:lnTo>
                  <a:lnTo>
                    <a:pt x="368" y="482"/>
                  </a:lnTo>
                  <a:lnTo>
                    <a:pt x="368" y="482"/>
                  </a:lnTo>
                  <a:lnTo>
                    <a:pt x="364" y="486"/>
                  </a:lnTo>
                  <a:lnTo>
                    <a:pt x="360" y="486"/>
                  </a:lnTo>
                  <a:lnTo>
                    <a:pt x="360" y="486"/>
                  </a:lnTo>
                  <a:lnTo>
                    <a:pt x="338" y="480"/>
                  </a:lnTo>
                  <a:lnTo>
                    <a:pt x="326" y="476"/>
                  </a:lnTo>
                  <a:lnTo>
                    <a:pt x="316" y="472"/>
                  </a:lnTo>
                  <a:lnTo>
                    <a:pt x="316" y="472"/>
                  </a:lnTo>
                  <a:lnTo>
                    <a:pt x="306" y="466"/>
                  </a:lnTo>
                  <a:lnTo>
                    <a:pt x="300" y="466"/>
                  </a:lnTo>
                  <a:lnTo>
                    <a:pt x="298" y="466"/>
                  </a:lnTo>
                  <a:lnTo>
                    <a:pt x="294" y="468"/>
                  </a:lnTo>
                  <a:lnTo>
                    <a:pt x="294" y="472"/>
                  </a:lnTo>
                  <a:lnTo>
                    <a:pt x="292" y="482"/>
                  </a:lnTo>
                  <a:lnTo>
                    <a:pt x="292" y="482"/>
                  </a:lnTo>
                  <a:lnTo>
                    <a:pt x="290" y="488"/>
                  </a:lnTo>
                  <a:lnTo>
                    <a:pt x="286" y="492"/>
                  </a:lnTo>
                  <a:lnTo>
                    <a:pt x="286" y="492"/>
                  </a:lnTo>
                  <a:lnTo>
                    <a:pt x="284" y="492"/>
                  </a:lnTo>
                  <a:lnTo>
                    <a:pt x="280" y="492"/>
                  </a:lnTo>
                  <a:lnTo>
                    <a:pt x="278" y="488"/>
                  </a:lnTo>
                  <a:lnTo>
                    <a:pt x="278" y="488"/>
                  </a:lnTo>
                  <a:lnTo>
                    <a:pt x="270" y="484"/>
                  </a:lnTo>
                  <a:lnTo>
                    <a:pt x="262" y="482"/>
                  </a:lnTo>
                  <a:lnTo>
                    <a:pt x="262" y="482"/>
                  </a:lnTo>
                  <a:lnTo>
                    <a:pt x="258" y="482"/>
                  </a:lnTo>
                  <a:lnTo>
                    <a:pt x="254" y="476"/>
                  </a:lnTo>
                  <a:lnTo>
                    <a:pt x="254" y="476"/>
                  </a:lnTo>
                  <a:lnTo>
                    <a:pt x="252" y="472"/>
                  </a:lnTo>
                  <a:lnTo>
                    <a:pt x="248" y="468"/>
                  </a:lnTo>
                  <a:lnTo>
                    <a:pt x="244" y="466"/>
                  </a:lnTo>
                  <a:lnTo>
                    <a:pt x="238" y="466"/>
                  </a:lnTo>
                  <a:lnTo>
                    <a:pt x="238" y="466"/>
                  </a:lnTo>
                  <a:lnTo>
                    <a:pt x="232" y="466"/>
                  </a:lnTo>
                  <a:lnTo>
                    <a:pt x="226" y="464"/>
                  </a:lnTo>
                  <a:lnTo>
                    <a:pt x="216" y="458"/>
                  </a:lnTo>
                  <a:lnTo>
                    <a:pt x="216" y="458"/>
                  </a:lnTo>
                  <a:lnTo>
                    <a:pt x="212" y="454"/>
                  </a:lnTo>
                  <a:lnTo>
                    <a:pt x="212" y="452"/>
                  </a:lnTo>
                  <a:lnTo>
                    <a:pt x="212" y="452"/>
                  </a:lnTo>
                  <a:lnTo>
                    <a:pt x="212" y="452"/>
                  </a:lnTo>
                  <a:lnTo>
                    <a:pt x="216" y="446"/>
                  </a:lnTo>
                  <a:lnTo>
                    <a:pt x="218" y="442"/>
                  </a:lnTo>
                  <a:lnTo>
                    <a:pt x="216" y="430"/>
                  </a:lnTo>
                  <a:lnTo>
                    <a:pt x="216" y="430"/>
                  </a:lnTo>
                  <a:lnTo>
                    <a:pt x="214" y="426"/>
                  </a:lnTo>
                  <a:lnTo>
                    <a:pt x="212" y="422"/>
                  </a:lnTo>
                  <a:lnTo>
                    <a:pt x="210" y="420"/>
                  </a:lnTo>
                  <a:lnTo>
                    <a:pt x="204" y="422"/>
                  </a:lnTo>
                  <a:lnTo>
                    <a:pt x="204" y="422"/>
                  </a:lnTo>
                  <a:lnTo>
                    <a:pt x="196" y="424"/>
                  </a:lnTo>
                  <a:lnTo>
                    <a:pt x="188" y="424"/>
                  </a:lnTo>
                  <a:lnTo>
                    <a:pt x="172" y="424"/>
                  </a:lnTo>
                  <a:lnTo>
                    <a:pt x="172" y="424"/>
                  </a:lnTo>
                  <a:lnTo>
                    <a:pt x="154" y="426"/>
                  </a:lnTo>
                  <a:lnTo>
                    <a:pt x="144" y="428"/>
                  </a:lnTo>
                  <a:lnTo>
                    <a:pt x="136" y="432"/>
                  </a:lnTo>
                  <a:lnTo>
                    <a:pt x="136" y="432"/>
                  </a:lnTo>
                  <a:lnTo>
                    <a:pt x="122" y="440"/>
                  </a:lnTo>
                  <a:lnTo>
                    <a:pt x="110" y="442"/>
                  </a:lnTo>
                  <a:lnTo>
                    <a:pt x="98" y="440"/>
                  </a:lnTo>
                  <a:lnTo>
                    <a:pt x="88" y="434"/>
                  </a:lnTo>
                  <a:lnTo>
                    <a:pt x="88" y="434"/>
                  </a:lnTo>
                  <a:lnTo>
                    <a:pt x="86" y="442"/>
                  </a:lnTo>
                  <a:lnTo>
                    <a:pt x="82" y="450"/>
                  </a:lnTo>
                  <a:lnTo>
                    <a:pt x="76" y="456"/>
                  </a:lnTo>
                  <a:lnTo>
                    <a:pt x="68" y="462"/>
                  </a:lnTo>
                  <a:lnTo>
                    <a:pt x="68" y="462"/>
                  </a:lnTo>
                  <a:lnTo>
                    <a:pt x="64" y="466"/>
                  </a:lnTo>
                  <a:lnTo>
                    <a:pt x="60" y="472"/>
                  </a:lnTo>
                  <a:lnTo>
                    <a:pt x="58" y="478"/>
                  </a:lnTo>
                  <a:lnTo>
                    <a:pt x="58" y="486"/>
                  </a:lnTo>
                  <a:lnTo>
                    <a:pt x="58" y="486"/>
                  </a:lnTo>
                  <a:lnTo>
                    <a:pt x="58" y="496"/>
                  </a:lnTo>
                  <a:lnTo>
                    <a:pt x="54" y="504"/>
                  </a:lnTo>
                  <a:lnTo>
                    <a:pt x="48" y="508"/>
                  </a:lnTo>
                  <a:lnTo>
                    <a:pt x="40" y="514"/>
                  </a:lnTo>
                  <a:lnTo>
                    <a:pt x="40" y="514"/>
                  </a:lnTo>
                  <a:lnTo>
                    <a:pt x="34" y="520"/>
                  </a:lnTo>
                  <a:lnTo>
                    <a:pt x="28" y="526"/>
                  </a:lnTo>
                  <a:lnTo>
                    <a:pt x="28" y="526"/>
                  </a:lnTo>
                  <a:lnTo>
                    <a:pt x="24" y="534"/>
                  </a:lnTo>
                  <a:lnTo>
                    <a:pt x="20" y="542"/>
                  </a:lnTo>
                  <a:lnTo>
                    <a:pt x="16" y="550"/>
                  </a:lnTo>
                  <a:lnTo>
                    <a:pt x="12" y="560"/>
                  </a:lnTo>
                  <a:lnTo>
                    <a:pt x="12" y="560"/>
                  </a:lnTo>
                  <a:lnTo>
                    <a:pt x="4" y="572"/>
                  </a:lnTo>
                  <a:lnTo>
                    <a:pt x="2" y="580"/>
                  </a:lnTo>
                  <a:lnTo>
                    <a:pt x="2" y="588"/>
                  </a:lnTo>
                  <a:lnTo>
                    <a:pt x="2" y="588"/>
                  </a:lnTo>
                  <a:lnTo>
                    <a:pt x="8" y="604"/>
                  </a:lnTo>
                  <a:lnTo>
                    <a:pt x="8" y="620"/>
                  </a:lnTo>
                  <a:lnTo>
                    <a:pt x="6" y="634"/>
                  </a:lnTo>
                  <a:lnTo>
                    <a:pt x="2" y="650"/>
                  </a:lnTo>
                  <a:lnTo>
                    <a:pt x="2" y="650"/>
                  </a:lnTo>
                  <a:lnTo>
                    <a:pt x="0" y="654"/>
                  </a:lnTo>
                  <a:lnTo>
                    <a:pt x="2" y="656"/>
                  </a:lnTo>
                  <a:lnTo>
                    <a:pt x="4" y="662"/>
                  </a:lnTo>
                  <a:lnTo>
                    <a:pt x="4" y="662"/>
                  </a:lnTo>
                  <a:lnTo>
                    <a:pt x="4" y="668"/>
                  </a:lnTo>
                  <a:lnTo>
                    <a:pt x="4" y="668"/>
                  </a:lnTo>
                  <a:lnTo>
                    <a:pt x="4" y="676"/>
                  </a:lnTo>
                  <a:lnTo>
                    <a:pt x="6" y="682"/>
                  </a:lnTo>
                  <a:lnTo>
                    <a:pt x="6" y="682"/>
                  </a:lnTo>
                  <a:lnTo>
                    <a:pt x="16" y="690"/>
                  </a:lnTo>
                  <a:lnTo>
                    <a:pt x="22" y="700"/>
                  </a:lnTo>
                  <a:lnTo>
                    <a:pt x="28" y="710"/>
                  </a:lnTo>
                  <a:lnTo>
                    <a:pt x="32" y="722"/>
                  </a:lnTo>
                  <a:lnTo>
                    <a:pt x="32" y="722"/>
                  </a:lnTo>
                  <a:lnTo>
                    <a:pt x="34" y="726"/>
                  </a:lnTo>
                  <a:lnTo>
                    <a:pt x="38" y="730"/>
                  </a:lnTo>
                  <a:lnTo>
                    <a:pt x="38" y="730"/>
                  </a:lnTo>
                  <a:lnTo>
                    <a:pt x="50" y="742"/>
                  </a:lnTo>
                  <a:lnTo>
                    <a:pt x="64" y="754"/>
                  </a:lnTo>
                  <a:lnTo>
                    <a:pt x="64" y="754"/>
                  </a:lnTo>
                  <a:lnTo>
                    <a:pt x="68" y="758"/>
                  </a:lnTo>
                  <a:lnTo>
                    <a:pt x="72" y="760"/>
                  </a:lnTo>
                  <a:lnTo>
                    <a:pt x="78" y="760"/>
                  </a:lnTo>
                  <a:lnTo>
                    <a:pt x="84" y="756"/>
                  </a:lnTo>
                  <a:lnTo>
                    <a:pt x="84" y="756"/>
                  </a:lnTo>
                  <a:lnTo>
                    <a:pt x="90" y="754"/>
                  </a:lnTo>
                  <a:lnTo>
                    <a:pt x="96" y="752"/>
                  </a:lnTo>
                  <a:lnTo>
                    <a:pt x="102" y="752"/>
                  </a:lnTo>
                  <a:lnTo>
                    <a:pt x="108" y="754"/>
                  </a:lnTo>
                  <a:lnTo>
                    <a:pt x="108" y="754"/>
                  </a:lnTo>
                  <a:lnTo>
                    <a:pt x="114" y="754"/>
                  </a:lnTo>
                  <a:lnTo>
                    <a:pt x="120" y="754"/>
                  </a:lnTo>
                  <a:lnTo>
                    <a:pt x="130" y="750"/>
                  </a:lnTo>
                  <a:lnTo>
                    <a:pt x="130" y="750"/>
                  </a:lnTo>
                  <a:lnTo>
                    <a:pt x="144" y="744"/>
                  </a:lnTo>
                  <a:lnTo>
                    <a:pt x="150" y="742"/>
                  </a:lnTo>
                  <a:lnTo>
                    <a:pt x="158" y="740"/>
                  </a:lnTo>
                  <a:lnTo>
                    <a:pt x="158" y="740"/>
                  </a:lnTo>
                  <a:lnTo>
                    <a:pt x="164" y="740"/>
                  </a:lnTo>
                  <a:lnTo>
                    <a:pt x="170" y="742"/>
                  </a:lnTo>
                  <a:lnTo>
                    <a:pt x="174" y="744"/>
                  </a:lnTo>
                  <a:lnTo>
                    <a:pt x="176" y="750"/>
                  </a:lnTo>
                  <a:lnTo>
                    <a:pt x="176" y="750"/>
                  </a:lnTo>
                  <a:lnTo>
                    <a:pt x="178" y="756"/>
                  </a:lnTo>
                  <a:lnTo>
                    <a:pt x="182" y="758"/>
                  </a:lnTo>
                  <a:lnTo>
                    <a:pt x="186" y="760"/>
                  </a:lnTo>
                  <a:lnTo>
                    <a:pt x="192" y="760"/>
                  </a:lnTo>
                  <a:lnTo>
                    <a:pt x="192" y="760"/>
                  </a:lnTo>
                  <a:lnTo>
                    <a:pt x="200" y="760"/>
                  </a:lnTo>
                  <a:lnTo>
                    <a:pt x="206" y="764"/>
                  </a:lnTo>
                  <a:lnTo>
                    <a:pt x="210" y="770"/>
                  </a:lnTo>
                  <a:lnTo>
                    <a:pt x="212" y="778"/>
                  </a:lnTo>
                  <a:lnTo>
                    <a:pt x="212" y="778"/>
                  </a:lnTo>
                  <a:lnTo>
                    <a:pt x="210" y="792"/>
                  </a:lnTo>
                  <a:lnTo>
                    <a:pt x="208" y="806"/>
                  </a:lnTo>
                  <a:lnTo>
                    <a:pt x="208" y="806"/>
                  </a:lnTo>
                  <a:lnTo>
                    <a:pt x="206" y="816"/>
                  </a:lnTo>
                  <a:lnTo>
                    <a:pt x="206" y="824"/>
                  </a:lnTo>
                  <a:lnTo>
                    <a:pt x="210" y="830"/>
                  </a:lnTo>
                  <a:lnTo>
                    <a:pt x="214" y="836"/>
                  </a:lnTo>
                  <a:lnTo>
                    <a:pt x="214" y="836"/>
                  </a:lnTo>
                  <a:lnTo>
                    <a:pt x="222" y="846"/>
                  </a:lnTo>
                  <a:lnTo>
                    <a:pt x="226" y="858"/>
                  </a:lnTo>
                  <a:lnTo>
                    <a:pt x="230" y="868"/>
                  </a:lnTo>
                  <a:lnTo>
                    <a:pt x="234" y="878"/>
                  </a:lnTo>
                  <a:lnTo>
                    <a:pt x="242" y="924"/>
                  </a:lnTo>
                  <a:lnTo>
                    <a:pt x="242" y="924"/>
                  </a:lnTo>
                  <a:lnTo>
                    <a:pt x="242" y="930"/>
                  </a:lnTo>
                  <a:lnTo>
                    <a:pt x="240" y="936"/>
                  </a:lnTo>
                  <a:lnTo>
                    <a:pt x="240" y="936"/>
                  </a:lnTo>
                  <a:lnTo>
                    <a:pt x="234" y="946"/>
                  </a:lnTo>
                  <a:lnTo>
                    <a:pt x="230" y="956"/>
                  </a:lnTo>
                  <a:lnTo>
                    <a:pt x="226" y="976"/>
                  </a:lnTo>
                  <a:lnTo>
                    <a:pt x="226" y="976"/>
                  </a:lnTo>
                  <a:lnTo>
                    <a:pt x="226" y="984"/>
                  </a:lnTo>
                  <a:lnTo>
                    <a:pt x="226" y="992"/>
                  </a:lnTo>
                  <a:lnTo>
                    <a:pt x="232" y="1006"/>
                  </a:lnTo>
                  <a:lnTo>
                    <a:pt x="232" y="1006"/>
                  </a:lnTo>
                  <a:lnTo>
                    <a:pt x="242" y="1030"/>
                  </a:lnTo>
                  <a:lnTo>
                    <a:pt x="246" y="1042"/>
                  </a:lnTo>
                  <a:lnTo>
                    <a:pt x="248" y="1056"/>
                  </a:lnTo>
                  <a:lnTo>
                    <a:pt x="248" y="1056"/>
                  </a:lnTo>
                  <a:lnTo>
                    <a:pt x="250" y="1068"/>
                  </a:lnTo>
                  <a:lnTo>
                    <a:pt x="252" y="1082"/>
                  </a:lnTo>
                  <a:lnTo>
                    <a:pt x="256" y="1094"/>
                  </a:lnTo>
                  <a:lnTo>
                    <a:pt x="262" y="1106"/>
                  </a:lnTo>
                  <a:lnTo>
                    <a:pt x="262" y="1106"/>
                  </a:lnTo>
                  <a:lnTo>
                    <a:pt x="268" y="1116"/>
                  </a:lnTo>
                  <a:lnTo>
                    <a:pt x="274" y="1126"/>
                  </a:lnTo>
                  <a:lnTo>
                    <a:pt x="276" y="1138"/>
                  </a:lnTo>
                  <a:lnTo>
                    <a:pt x="274" y="1150"/>
                  </a:lnTo>
                  <a:lnTo>
                    <a:pt x="274" y="1150"/>
                  </a:lnTo>
                  <a:lnTo>
                    <a:pt x="274" y="1154"/>
                  </a:lnTo>
                  <a:lnTo>
                    <a:pt x="276" y="1156"/>
                  </a:lnTo>
                  <a:lnTo>
                    <a:pt x="280" y="1162"/>
                  </a:lnTo>
                  <a:lnTo>
                    <a:pt x="288" y="1164"/>
                  </a:lnTo>
                  <a:lnTo>
                    <a:pt x="296" y="1166"/>
                  </a:lnTo>
                  <a:lnTo>
                    <a:pt x="296" y="1166"/>
                  </a:lnTo>
                  <a:lnTo>
                    <a:pt x="306" y="1162"/>
                  </a:lnTo>
                  <a:lnTo>
                    <a:pt x="310" y="1160"/>
                  </a:lnTo>
                  <a:lnTo>
                    <a:pt x="316" y="1160"/>
                  </a:lnTo>
                  <a:lnTo>
                    <a:pt x="316" y="1160"/>
                  </a:lnTo>
                  <a:lnTo>
                    <a:pt x="330" y="1160"/>
                  </a:lnTo>
                  <a:lnTo>
                    <a:pt x="342" y="1156"/>
                  </a:lnTo>
                  <a:lnTo>
                    <a:pt x="352" y="1148"/>
                  </a:lnTo>
                  <a:lnTo>
                    <a:pt x="362" y="1138"/>
                  </a:lnTo>
                  <a:lnTo>
                    <a:pt x="362" y="1138"/>
                  </a:lnTo>
                  <a:lnTo>
                    <a:pt x="372" y="1124"/>
                  </a:lnTo>
                  <a:lnTo>
                    <a:pt x="376" y="1116"/>
                  </a:lnTo>
                  <a:lnTo>
                    <a:pt x="380" y="1110"/>
                  </a:lnTo>
                  <a:lnTo>
                    <a:pt x="380" y="1110"/>
                  </a:lnTo>
                  <a:lnTo>
                    <a:pt x="386" y="1104"/>
                  </a:lnTo>
                  <a:lnTo>
                    <a:pt x="388" y="1096"/>
                  </a:lnTo>
                  <a:lnTo>
                    <a:pt x="390" y="1088"/>
                  </a:lnTo>
                  <a:lnTo>
                    <a:pt x="390" y="1080"/>
                  </a:lnTo>
                  <a:lnTo>
                    <a:pt x="390" y="1080"/>
                  </a:lnTo>
                  <a:lnTo>
                    <a:pt x="390" y="1076"/>
                  </a:lnTo>
                  <a:lnTo>
                    <a:pt x="390" y="1072"/>
                  </a:lnTo>
                  <a:lnTo>
                    <a:pt x="392" y="1070"/>
                  </a:lnTo>
                  <a:lnTo>
                    <a:pt x="396" y="1068"/>
                  </a:lnTo>
                  <a:lnTo>
                    <a:pt x="396" y="1068"/>
                  </a:lnTo>
                  <a:lnTo>
                    <a:pt x="404" y="1064"/>
                  </a:lnTo>
                  <a:lnTo>
                    <a:pt x="408" y="1058"/>
                  </a:lnTo>
                  <a:lnTo>
                    <a:pt x="410" y="1052"/>
                  </a:lnTo>
                  <a:lnTo>
                    <a:pt x="410" y="1042"/>
                  </a:lnTo>
                  <a:lnTo>
                    <a:pt x="410" y="1042"/>
                  </a:lnTo>
                  <a:lnTo>
                    <a:pt x="406" y="1022"/>
                  </a:lnTo>
                  <a:lnTo>
                    <a:pt x="406" y="1022"/>
                  </a:lnTo>
                  <a:lnTo>
                    <a:pt x="404" y="1018"/>
                  </a:lnTo>
                  <a:lnTo>
                    <a:pt x="404" y="1016"/>
                  </a:lnTo>
                  <a:lnTo>
                    <a:pt x="406" y="1014"/>
                  </a:lnTo>
                  <a:lnTo>
                    <a:pt x="406" y="1014"/>
                  </a:lnTo>
                  <a:lnTo>
                    <a:pt x="412" y="1006"/>
                  </a:lnTo>
                  <a:lnTo>
                    <a:pt x="420" y="998"/>
                  </a:lnTo>
                  <a:lnTo>
                    <a:pt x="426" y="990"/>
                  </a:lnTo>
                  <a:lnTo>
                    <a:pt x="436" y="984"/>
                  </a:lnTo>
                  <a:lnTo>
                    <a:pt x="436" y="984"/>
                  </a:lnTo>
                  <a:lnTo>
                    <a:pt x="442" y="980"/>
                  </a:lnTo>
                  <a:lnTo>
                    <a:pt x="448" y="974"/>
                  </a:lnTo>
                  <a:lnTo>
                    <a:pt x="450" y="966"/>
                  </a:lnTo>
                  <a:lnTo>
                    <a:pt x="452" y="958"/>
                  </a:lnTo>
                  <a:lnTo>
                    <a:pt x="452" y="958"/>
                  </a:lnTo>
                  <a:lnTo>
                    <a:pt x="450" y="938"/>
                  </a:lnTo>
                  <a:lnTo>
                    <a:pt x="448" y="918"/>
                  </a:lnTo>
                  <a:lnTo>
                    <a:pt x="440" y="880"/>
                  </a:lnTo>
                  <a:lnTo>
                    <a:pt x="440" y="880"/>
                  </a:lnTo>
                  <a:lnTo>
                    <a:pt x="438" y="866"/>
                  </a:lnTo>
                  <a:lnTo>
                    <a:pt x="442" y="852"/>
                  </a:lnTo>
                  <a:lnTo>
                    <a:pt x="448" y="840"/>
                  </a:lnTo>
                  <a:lnTo>
                    <a:pt x="454" y="828"/>
                  </a:lnTo>
                  <a:lnTo>
                    <a:pt x="454" y="828"/>
                  </a:lnTo>
                  <a:lnTo>
                    <a:pt x="464" y="814"/>
                  </a:lnTo>
                  <a:lnTo>
                    <a:pt x="474" y="800"/>
                  </a:lnTo>
                  <a:lnTo>
                    <a:pt x="496" y="776"/>
                  </a:lnTo>
                  <a:lnTo>
                    <a:pt x="496" y="776"/>
                  </a:lnTo>
                  <a:lnTo>
                    <a:pt x="502" y="768"/>
                  </a:lnTo>
                  <a:lnTo>
                    <a:pt x="508" y="760"/>
                  </a:lnTo>
                  <a:lnTo>
                    <a:pt x="516" y="744"/>
                  </a:lnTo>
                  <a:lnTo>
                    <a:pt x="530" y="708"/>
                  </a:lnTo>
                  <a:lnTo>
                    <a:pt x="530" y="708"/>
                  </a:lnTo>
                  <a:lnTo>
                    <a:pt x="532" y="696"/>
                  </a:lnTo>
                  <a:lnTo>
                    <a:pt x="532" y="690"/>
                  </a:lnTo>
                  <a:lnTo>
                    <a:pt x="532" y="682"/>
                  </a:lnTo>
                  <a:lnTo>
                    <a:pt x="532" y="682"/>
                  </a:lnTo>
                  <a:lnTo>
                    <a:pt x="524" y="688"/>
                  </a:lnTo>
                  <a:lnTo>
                    <a:pt x="514" y="690"/>
                  </a:lnTo>
                  <a:lnTo>
                    <a:pt x="504" y="692"/>
                  </a:lnTo>
                  <a:lnTo>
                    <a:pt x="496" y="696"/>
                  </a:lnTo>
                  <a:lnTo>
                    <a:pt x="496" y="696"/>
                  </a:lnTo>
                  <a:lnTo>
                    <a:pt x="490" y="698"/>
                  </a:lnTo>
                  <a:lnTo>
                    <a:pt x="482" y="698"/>
                  </a:lnTo>
                  <a:lnTo>
                    <a:pt x="476" y="696"/>
                  </a:lnTo>
                  <a:lnTo>
                    <a:pt x="470" y="688"/>
                  </a:lnTo>
                  <a:lnTo>
                    <a:pt x="470" y="688"/>
                  </a:lnTo>
                  <a:lnTo>
                    <a:pt x="470" y="684"/>
                  </a:lnTo>
                  <a:lnTo>
                    <a:pt x="472" y="682"/>
                  </a:lnTo>
                  <a:lnTo>
                    <a:pt x="472" y="678"/>
                  </a:lnTo>
                  <a:lnTo>
                    <a:pt x="472" y="676"/>
                  </a:lnTo>
                  <a:lnTo>
                    <a:pt x="472" y="676"/>
                  </a:lnTo>
                  <a:lnTo>
                    <a:pt x="458" y="660"/>
                  </a:lnTo>
                  <a:lnTo>
                    <a:pt x="452" y="654"/>
                  </a:lnTo>
                  <a:lnTo>
                    <a:pt x="444" y="646"/>
                  </a:lnTo>
                  <a:lnTo>
                    <a:pt x="444" y="646"/>
                  </a:lnTo>
                  <a:lnTo>
                    <a:pt x="442" y="644"/>
                  </a:lnTo>
                  <a:lnTo>
                    <a:pt x="440" y="642"/>
                  </a:lnTo>
                  <a:lnTo>
                    <a:pt x="440" y="634"/>
                  </a:lnTo>
                  <a:lnTo>
                    <a:pt x="440" y="634"/>
                  </a:lnTo>
                  <a:lnTo>
                    <a:pt x="438" y="628"/>
                  </a:lnTo>
                  <a:lnTo>
                    <a:pt x="436" y="624"/>
                  </a:lnTo>
                  <a:lnTo>
                    <a:pt x="434" y="622"/>
                  </a:lnTo>
                  <a:lnTo>
                    <a:pt x="434" y="622"/>
                  </a:lnTo>
                  <a:lnTo>
                    <a:pt x="428" y="614"/>
                  </a:lnTo>
                  <a:lnTo>
                    <a:pt x="426" y="606"/>
                  </a:lnTo>
                  <a:lnTo>
                    <a:pt x="424" y="598"/>
                  </a:lnTo>
                  <a:lnTo>
                    <a:pt x="424" y="590"/>
                  </a:lnTo>
                  <a:lnTo>
                    <a:pt x="424" y="590"/>
                  </a:lnTo>
                  <a:lnTo>
                    <a:pt x="422" y="582"/>
                  </a:lnTo>
                  <a:lnTo>
                    <a:pt x="418" y="578"/>
                  </a:lnTo>
                  <a:lnTo>
                    <a:pt x="414" y="572"/>
                  </a:lnTo>
                  <a:lnTo>
                    <a:pt x="412" y="566"/>
                  </a:lnTo>
                  <a:lnTo>
                    <a:pt x="412" y="566"/>
                  </a:lnTo>
                  <a:lnTo>
                    <a:pt x="408" y="556"/>
                  </a:lnTo>
                  <a:lnTo>
                    <a:pt x="404" y="544"/>
                  </a:lnTo>
                  <a:lnTo>
                    <a:pt x="400" y="532"/>
                  </a:lnTo>
                  <a:lnTo>
                    <a:pt x="396" y="522"/>
                  </a:lnTo>
                  <a:lnTo>
                    <a:pt x="396" y="522"/>
                  </a:lnTo>
                  <a:lnTo>
                    <a:pt x="392" y="510"/>
                  </a:lnTo>
                  <a:lnTo>
                    <a:pt x="392" y="510"/>
                  </a:lnTo>
                  <a:lnTo>
                    <a:pt x="394" y="512"/>
                  </a:lnTo>
                  <a:lnTo>
                    <a:pt x="396" y="514"/>
                  </a:lnTo>
                  <a:lnTo>
                    <a:pt x="400" y="518"/>
                  </a:lnTo>
                  <a:lnTo>
                    <a:pt x="400" y="518"/>
                  </a:lnTo>
                  <a:lnTo>
                    <a:pt x="402" y="516"/>
                  </a:lnTo>
                  <a:lnTo>
                    <a:pt x="402" y="516"/>
                  </a:lnTo>
                  <a:lnTo>
                    <a:pt x="402" y="508"/>
                  </a:lnTo>
                  <a:lnTo>
                    <a:pt x="406" y="502"/>
                  </a:lnTo>
                  <a:lnTo>
                    <a:pt x="406" y="502"/>
                  </a:lnTo>
                  <a:lnTo>
                    <a:pt x="408" y="516"/>
                  </a:lnTo>
                  <a:lnTo>
                    <a:pt x="408" y="516"/>
                  </a:lnTo>
                  <a:lnTo>
                    <a:pt x="410" y="518"/>
                  </a:lnTo>
                  <a:lnTo>
                    <a:pt x="412" y="522"/>
                  </a:lnTo>
                  <a:lnTo>
                    <a:pt x="416" y="530"/>
                  </a:lnTo>
                  <a:lnTo>
                    <a:pt x="416" y="530"/>
                  </a:lnTo>
                  <a:lnTo>
                    <a:pt x="420" y="538"/>
                  </a:lnTo>
                  <a:lnTo>
                    <a:pt x="424" y="546"/>
                  </a:lnTo>
                  <a:lnTo>
                    <a:pt x="428" y="554"/>
                  </a:lnTo>
                  <a:lnTo>
                    <a:pt x="434" y="560"/>
                  </a:lnTo>
                  <a:lnTo>
                    <a:pt x="434" y="560"/>
                  </a:lnTo>
                  <a:lnTo>
                    <a:pt x="436" y="564"/>
                  </a:lnTo>
                  <a:lnTo>
                    <a:pt x="436" y="564"/>
                  </a:lnTo>
                  <a:lnTo>
                    <a:pt x="438" y="574"/>
                  </a:lnTo>
                  <a:lnTo>
                    <a:pt x="440" y="582"/>
                  </a:lnTo>
                  <a:lnTo>
                    <a:pt x="448" y="598"/>
                  </a:lnTo>
                  <a:lnTo>
                    <a:pt x="458" y="614"/>
                  </a:lnTo>
                  <a:lnTo>
                    <a:pt x="466" y="632"/>
                  </a:lnTo>
                  <a:lnTo>
                    <a:pt x="466" y="632"/>
                  </a:lnTo>
                  <a:lnTo>
                    <a:pt x="470" y="648"/>
                  </a:lnTo>
                  <a:lnTo>
                    <a:pt x="472" y="666"/>
                  </a:lnTo>
                  <a:lnTo>
                    <a:pt x="472" y="666"/>
                  </a:lnTo>
                  <a:lnTo>
                    <a:pt x="474" y="674"/>
                  </a:lnTo>
                  <a:lnTo>
                    <a:pt x="474" y="674"/>
                  </a:lnTo>
                  <a:lnTo>
                    <a:pt x="476" y="674"/>
                  </a:lnTo>
                  <a:lnTo>
                    <a:pt x="480" y="676"/>
                  </a:lnTo>
                  <a:lnTo>
                    <a:pt x="484" y="672"/>
                  </a:lnTo>
                  <a:lnTo>
                    <a:pt x="488" y="670"/>
                  </a:lnTo>
                  <a:lnTo>
                    <a:pt x="494" y="668"/>
                  </a:lnTo>
                  <a:lnTo>
                    <a:pt x="494" y="668"/>
                  </a:lnTo>
                  <a:lnTo>
                    <a:pt x="506" y="664"/>
                  </a:lnTo>
                  <a:lnTo>
                    <a:pt x="516" y="658"/>
                  </a:lnTo>
                  <a:lnTo>
                    <a:pt x="526" y="652"/>
                  </a:lnTo>
                  <a:lnTo>
                    <a:pt x="536" y="646"/>
                  </a:lnTo>
                  <a:lnTo>
                    <a:pt x="536" y="646"/>
                  </a:lnTo>
                  <a:lnTo>
                    <a:pt x="540" y="644"/>
                  </a:lnTo>
                  <a:lnTo>
                    <a:pt x="540" y="644"/>
                  </a:lnTo>
                  <a:lnTo>
                    <a:pt x="542" y="638"/>
                  </a:lnTo>
                  <a:lnTo>
                    <a:pt x="544" y="634"/>
                  </a:lnTo>
                  <a:lnTo>
                    <a:pt x="554" y="632"/>
                  </a:lnTo>
                  <a:lnTo>
                    <a:pt x="554" y="632"/>
                  </a:lnTo>
                  <a:lnTo>
                    <a:pt x="560" y="628"/>
                  </a:lnTo>
                  <a:lnTo>
                    <a:pt x="566" y="624"/>
                  </a:lnTo>
                  <a:lnTo>
                    <a:pt x="576" y="614"/>
                  </a:lnTo>
                  <a:lnTo>
                    <a:pt x="576" y="614"/>
                  </a:lnTo>
                  <a:lnTo>
                    <a:pt x="582" y="608"/>
                  </a:lnTo>
                  <a:lnTo>
                    <a:pt x="586" y="600"/>
                  </a:lnTo>
                  <a:lnTo>
                    <a:pt x="590" y="592"/>
                  </a:lnTo>
                  <a:lnTo>
                    <a:pt x="594" y="586"/>
                  </a:lnTo>
                  <a:lnTo>
                    <a:pt x="594" y="586"/>
                  </a:lnTo>
                  <a:lnTo>
                    <a:pt x="598" y="578"/>
                  </a:lnTo>
                  <a:lnTo>
                    <a:pt x="598" y="572"/>
                  </a:lnTo>
                  <a:lnTo>
                    <a:pt x="596" y="566"/>
                  </a:lnTo>
                  <a:lnTo>
                    <a:pt x="590" y="562"/>
                  </a:lnTo>
                  <a:lnTo>
                    <a:pt x="590" y="562"/>
                  </a:lnTo>
                  <a:lnTo>
                    <a:pt x="582" y="558"/>
                  </a:lnTo>
                  <a:lnTo>
                    <a:pt x="576" y="554"/>
                  </a:lnTo>
                  <a:lnTo>
                    <a:pt x="574" y="546"/>
                  </a:lnTo>
                  <a:lnTo>
                    <a:pt x="572" y="538"/>
                  </a:lnTo>
                  <a:lnTo>
                    <a:pt x="572" y="538"/>
                  </a:lnTo>
                  <a:lnTo>
                    <a:pt x="564" y="548"/>
                  </a:lnTo>
                  <a:lnTo>
                    <a:pt x="556" y="554"/>
                  </a:lnTo>
                  <a:lnTo>
                    <a:pt x="552" y="556"/>
                  </a:lnTo>
                  <a:lnTo>
                    <a:pt x="546" y="558"/>
                  </a:lnTo>
                  <a:lnTo>
                    <a:pt x="542" y="558"/>
                  </a:lnTo>
                  <a:lnTo>
                    <a:pt x="536" y="554"/>
                  </a:lnTo>
                  <a:lnTo>
                    <a:pt x="536" y="554"/>
                  </a:lnTo>
                  <a:lnTo>
                    <a:pt x="536" y="546"/>
                  </a:lnTo>
                  <a:lnTo>
                    <a:pt x="536" y="542"/>
                  </a:lnTo>
                  <a:lnTo>
                    <a:pt x="534" y="538"/>
                  </a:lnTo>
                  <a:lnTo>
                    <a:pt x="534" y="538"/>
                  </a:lnTo>
                  <a:lnTo>
                    <a:pt x="532" y="540"/>
                  </a:lnTo>
                  <a:lnTo>
                    <a:pt x="530" y="542"/>
                  </a:lnTo>
                  <a:lnTo>
                    <a:pt x="530" y="544"/>
                  </a:lnTo>
                  <a:lnTo>
                    <a:pt x="528" y="546"/>
                  </a:lnTo>
                  <a:lnTo>
                    <a:pt x="528" y="546"/>
                  </a:lnTo>
                  <a:lnTo>
                    <a:pt x="526" y="542"/>
                  </a:lnTo>
                  <a:lnTo>
                    <a:pt x="526" y="536"/>
                  </a:lnTo>
                  <a:lnTo>
                    <a:pt x="524" y="530"/>
                  </a:lnTo>
                  <a:lnTo>
                    <a:pt x="520" y="526"/>
                  </a:lnTo>
                  <a:lnTo>
                    <a:pt x="520" y="526"/>
                  </a:lnTo>
                  <a:lnTo>
                    <a:pt x="516" y="520"/>
                  </a:lnTo>
                  <a:lnTo>
                    <a:pt x="514" y="516"/>
                  </a:lnTo>
                  <a:lnTo>
                    <a:pt x="508" y="504"/>
                  </a:lnTo>
                  <a:lnTo>
                    <a:pt x="508" y="504"/>
                  </a:lnTo>
                  <a:lnTo>
                    <a:pt x="508" y="500"/>
                  </a:lnTo>
                  <a:lnTo>
                    <a:pt x="508" y="498"/>
                  </a:lnTo>
                  <a:lnTo>
                    <a:pt x="514" y="494"/>
                  </a:lnTo>
                  <a:lnTo>
                    <a:pt x="514" y="494"/>
                  </a:lnTo>
                  <a:lnTo>
                    <a:pt x="518" y="492"/>
                  </a:lnTo>
                  <a:lnTo>
                    <a:pt x="522" y="494"/>
                  </a:lnTo>
                  <a:lnTo>
                    <a:pt x="526" y="496"/>
                  </a:lnTo>
                  <a:lnTo>
                    <a:pt x="528" y="500"/>
                  </a:lnTo>
                  <a:lnTo>
                    <a:pt x="528" y="500"/>
                  </a:lnTo>
                  <a:lnTo>
                    <a:pt x="532" y="508"/>
                  </a:lnTo>
                  <a:lnTo>
                    <a:pt x="536" y="514"/>
                  </a:lnTo>
                  <a:lnTo>
                    <a:pt x="548" y="524"/>
                  </a:lnTo>
                  <a:lnTo>
                    <a:pt x="548" y="524"/>
                  </a:lnTo>
                  <a:lnTo>
                    <a:pt x="552" y="528"/>
                  </a:lnTo>
                  <a:lnTo>
                    <a:pt x="558" y="530"/>
                  </a:lnTo>
                  <a:lnTo>
                    <a:pt x="562" y="530"/>
                  </a:lnTo>
                  <a:lnTo>
                    <a:pt x="568" y="526"/>
                  </a:lnTo>
                  <a:lnTo>
                    <a:pt x="568" y="526"/>
                  </a:lnTo>
                  <a:lnTo>
                    <a:pt x="572" y="524"/>
                  </a:lnTo>
                  <a:lnTo>
                    <a:pt x="576" y="524"/>
                  </a:lnTo>
                  <a:lnTo>
                    <a:pt x="578" y="526"/>
                  </a:lnTo>
                  <a:lnTo>
                    <a:pt x="580" y="532"/>
                  </a:lnTo>
                  <a:lnTo>
                    <a:pt x="580" y="532"/>
                  </a:lnTo>
                  <a:lnTo>
                    <a:pt x="582" y="538"/>
                  </a:lnTo>
                  <a:lnTo>
                    <a:pt x="584" y="540"/>
                  </a:lnTo>
                  <a:lnTo>
                    <a:pt x="588" y="540"/>
                  </a:lnTo>
                  <a:lnTo>
                    <a:pt x="588" y="540"/>
                  </a:lnTo>
                  <a:lnTo>
                    <a:pt x="608" y="544"/>
                  </a:lnTo>
                  <a:lnTo>
                    <a:pt x="620" y="544"/>
                  </a:lnTo>
                  <a:lnTo>
                    <a:pt x="630" y="544"/>
                  </a:lnTo>
                  <a:lnTo>
                    <a:pt x="630" y="544"/>
                  </a:lnTo>
                  <a:lnTo>
                    <a:pt x="638" y="542"/>
                  </a:lnTo>
                  <a:lnTo>
                    <a:pt x="648" y="542"/>
                  </a:lnTo>
                  <a:lnTo>
                    <a:pt x="652" y="544"/>
                  </a:lnTo>
                  <a:lnTo>
                    <a:pt x="656" y="546"/>
                  </a:lnTo>
                  <a:lnTo>
                    <a:pt x="658" y="550"/>
                  </a:lnTo>
                  <a:lnTo>
                    <a:pt x="662" y="556"/>
                  </a:lnTo>
                  <a:lnTo>
                    <a:pt x="662" y="556"/>
                  </a:lnTo>
                  <a:lnTo>
                    <a:pt x="664" y="560"/>
                  </a:lnTo>
                  <a:lnTo>
                    <a:pt x="668" y="566"/>
                  </a:lnTo>
                  <a:lnTo>
                    <a:pt x="674" y="570"/>
                  </a:lnTo>
                  <a:lnTo>
                    <a:pt x="678" y="570"/>
                  </a:lnTo>
                  <a:lnTo>
                    <a:pt x="684" y="570"/>
                  </a:lnTo>
                  <a:lnTo>
                    <a:pt x="684" y="570"/>
                  </a:lnTo>
                  <a:lnTo>
                    <a:pt x="680" y="572"/>
                  </a:lnTo>
                  <a:lnTo>
                    <a:pt x="678" y="574"/>
                  </a:lnTo>
                  <a:lnTo>
                    <a:pt x="674" y="576"/>
                  </a:lnTo>
                  <a:lnTo>
                    <a:pt x="674" y="576"/>
                  </a:lnTo>
                  <a:lnTo>
                    <a:pt x="680" y="586"/>
                  </a:lnTo>
                  <a:lnTo>
                    <a:pt x="682" y="588"/>
                  </a:lnTo>
                  <a:lnTo>
                    <a:pt x="688" y="590"/>
                  </a:lnTo>
                  <a:lnTo>
                    <a:pt x="688" y="590"/>
                  </a:lnTo>
                  <a:lnTo>
                    <a:pt x="692" y="590"/>
                  </a:lnTo>
                  <a:lnTo>
                    <a:pt x="696" y="586"/>
                  </a:lnTo>
                  <a:lnTo>
                    <a:pt x="700" y="576"/>
                  </a:lnTo>
                  <a:lnTo>
                    <a:pt x="700" y="576"/>
                  </a:lnTo>
                  <a:lnTo>
                    <a:pt x="702" y="586"/>
                  </a:lnTo>
                  <a:lnTo>
                    <a:pt x="702" y="594"/>
                  </a:lnTo>
                  <a:lnTo>
                    <a:pt x="702" y="594"/>
                  </a:lnTo>
                  <a:lnTo>
                    <a:pt x="704" y="618"/>
                  </a:lnTo>
                  <a:lnTo>
                    <a:pt x="708" y="642"/>
                  </a:lnTo>
                  <a:lnTo>
                    <a:pt x="708" y="642"/>
                  </a:lnTo>
                  <a:lnTo>
                    <a:pt x="730" y="702"/>
                  </a:lnTo>
                  <a:lnTo>
                    <a:pt x="730" y="702"/>
                  </a:lnTo>
                  <a:lnTo>
                    <a:pt x="732" y="712"/>
                  </a:lnTo>
                  <a:lnTo>
                    <a:pt x="732" y="716"/>
                  </a:lnTo>
                  <a:lnTo>
                    <a:pt x="736" y="720"/>
                  </a:lnTo>
                  <a:lnTo>
                    <a:pt x="736" y="720"/>
                  </a:lnTo>
                  <a:lnTo>
                    <a:pt x="738" y="722"/>
                  </a:lnTo>
                  <a:lnTo>
                    <a:pt x="740" y="722"/>
                  </a:lnTo>
                  <a:lnTo>
                    <a:pt x="742" y="720"/>
                  </a:lnTo>
                  <a:lnTo>
                    <a:pt x="742" y="720"/>
                  </a:lnTo>
                  <a:lnTo>
                    <a:pt x="750" y="708"/>
                  </a:lnTo>
                  <a:lnTo>
                    <a:pt x="756" y="694"/>
                  </a:lnTo>
                  <a:lnTo>
                    <a:pt x="758" y="678"/>
                  </a:lnTo>
                  <a:lnTo>
                    <a:pt x="758" y="664"/>
                  </a:lnTo>
                  <a:lnTo>
                    <a:pt x="758" y="664"/>
                  </a:lnTo>
                  <a:lnTo>
                    <a:pt x="758" y="654"/>
                  </a:lnTo>
                  <a:lnTo>
                    <a:pt x="760" y="646"/>
                  </a:lnTo>
                  <a:lnTo>
                    <a:pt x="764" y="640"/>
                  </a:lnTo>
                  <a:lnTo>
                    <a:pt x="772" y="636"/>
                  </a:lnTo>
                  <a:lnTo>
                    <a:pt x="772" y="636"/>
                  </a:lnTo>
                  <a:lnTo>
                    <a:pt x="774" y="634"/>
                  </a:lnTo>
                  <a:lnTo>
                    <a:pt x="774" y="634"/>
                  </a:lnTo>
                  <a:lnTo>
                    <a:pt x="790" y="614"/>
                  </a:lnTo>
                  <a:lnTo>
                    <a:pt x="798" y="606"/>
                  </a:lnTo>
                  <a:lnTo>
                    <a:pt x="808" y="598"/>
                  </a:lnTo>
                  <a:lnTo>
                    <a:pt x="808" y="598"/>
                  </a:lnTo>
                  <a:lnTo>
                    <a:pt x="810" y="594"/>
                  </a:lnTo>
                  <a:lnTo>
                    <a:pt x="812" y="590"/>
                  </a:lnTo>
                  <a:lnTo>
                    <a:pt x="812" y="590"/>
                  </a:lnTo>
                  <a:lnTo>
                    <a:pt x="812" y="584"/>
                  </a:lnTo>
                  <a:lnTo>
                    <a:pt x="816" y="582"/>
                  </a:lnTo>
                  <a:lnTo>
                    <a:pt x="820" y="580"/>
                  </a:lnTo>
                  <a:lnTo>
                    <a:pt x="824" y="580"/>
                  </a:lnTo>
                  <a:lnTo>
                    <a:pt x="824" y="580"/>
                  </a:lnTo>
                  <a:lnTo>
                    <a:pt x="832" y="580"/>
                  </a:lnTo>
                  <a:lnTo>
                    <a:pt x="838" y="578"/>
                  </a:lnTo>
                  <a:lnTo>
                    <a:pt x="840" y="574"/>
                  </a:lnTo>
                  <a:lnTo>
                    <a:pt x="840" y="566"/>
                  </a:lnTo>
                  <a:lnTo>
                    <a:pt x="840" y="566"/>
                  </a:lnTo>
                  <a:lnTo>
                    <a:pt x="846" y="570"/>
                  </a:lnTo>
                  <a:lnTo>
                    <a:pt x="850" y="574"/>
                  </a:lnTo>
                  <a:lnTo>
                    <a:pt x="852" y="578"/>
                  </a:lnTo>
                  <a:lnTo>
                    <a:pt x="852" y="584"/>
                  </a:lnTo>
                  <a:lnTo>
                    <a:pt x="852" y="584"/>
                  </a:lnTo>
                  <a:lnTo>
                    <a:pt x="854" y="590"/>
                  </a:lnTo>
                  <a:lnTo>
                    <a:pt x="858" y="594"/>
                  </a:lnTo>
                  <a:lnTo>
                    <a:pt x="858" y="594"/>
                  </a:lnTo>
                  <a:lnTo>
                    <a:pt x="864" y="602"/>
                  </a:lnTo>
                  <a:lnTo>
                    <a:pt x="870" y="612"/>
                  </a:lnTo>
                  <a:lnTo>
                    <a:pt x="872" y="622"/>
                  </a:lnTo>
                  <a:lnTo>
                    <a:pt x="872" y="632"/>
                  </a:lnTo>
                  <a:lnTo>
                    <a:pt x="872" y="632"/>
                  </a:lnTo>
                  <a:lnTo>
                    <a:pt x="872" y="638"/>
                  </a:lnTo>
                  <a:lnTo>
                    <a:pt x="874" y="640"/>
                  </a:lnTo>
                  <a:lnTo>
                    <a:pt x="874" y="640"/>
                  </a:lnTo>
                  <a:lnTo>
                    <a:pt x="878" y="640"/>
                  </a:lnTo>
                  <a:lnTo>
                    <a:pt x="882" y="638"/>
                  </a:lnTo>
                  <a:lnTo>
                    <a:pt x="882" y="638"/>
                  </a:lnTo>
                  <a:lnTo>
                    <a:pt x="888" y="632"/>
                  </a:lnTo>
                  <a:lnTo>
                    <a:pt x="888" y="632"/>
                  </a:lnTo>
                  <a:lnTo>
                    <a:pt x="894" y="634"/>
                  </a:lnTo>
                  <a:lnTo>
                    <a:pt x="894" y="634"/>
                  </a:lnTo>
                  <a:lnTo>
                    <a:pt x="896" y="642"/>
                  </a:lnTo>
                  <a:lnTo>
                    <a:pt x="898" y="652"/>
                  </a:lnTo>
                  <a:lnTo>
                    <a:pt x="900" y="660"/>
                  </a:lnTo>
                  <a:lnTo>
                    <a:pt x="904" y="668"/>
                  </a:lnTo>
                  <a:lnTo>
                    <a:pt x="904" y="668"/>
                  </a:lnTo>
                  <a:lnTo>
                    <a:pt x="904" y="686"/>
                  </a:lnTo>
                  <a:lnTo>
                    <a:pt x="902" y="702"/>
                  </a:lnTo>
                  <a:lnTo>
                    <a:pt x="902" y="702"/>
                  </a:lnTo>
                  <a:lnTo>
                    <a:pt x="902" y="710"/>
                  </a:lnTo>
                  <a:lnTo>
                    <a:pt x="902" y="716"/>
                  </a:lnTo>
                  <a:lnTo>
                    <a:pt x="906" y="722"/>
                  </a:lnTo>
                  <a:lnTo>
                    <a:pt x="910" y="730"/>
                  </a:lnTo>
                  <a:lnTo>
                    <a:pt x="910" y="730"/>
                  </a:lnTo>
                  <a:lnTo>
                    <a:pt x="916" y="742"/>
                  </a:lnTo>
                  <a:lnTo>
                    <a:pt x="918" y="756"/>
                  </a:lnTo>
                  <a:lnTo>
                    <a:pt x="918" y="756"/>
                  </a:lnTo>
                  <a:lnTo>
                    <a:pt x="920" y="766"/>
                  </a:lnTo>
                  <a:lnTo>
                    <a:pt x="924" y="774"/>
                  </a:lnTo>
                  <a:lnTo>
                    <a:pt x="930" y="782"/>
                  </a:lnTo>
                  <a:lnTo>
                    <a:pt x="938" y="790"/>
                  </a:lnTo>
                  <a:lnTo>
                    <a:pt x="938" y="790"/>
                  </a:lnTo>
                  <a:lnTo>
                    <a:pt x="942" y="792"/>
                  </a:lnTo>
                  <a:lnTo>
                    <a:pt x="946" y="792"/>
                  </a:lnTo>
                  <a:lnTo>
                    <a:pt x="946" y="792"/>
                  </a:lnTo>
                  <a:lnTo>
                    <a:pt x="946" y="790"/>
                  </a:lnTo>
                  <a:lnTo>
                    <a:pt x="946" y="788"/>
                  </a:lnTo>
                  <a:lnTo>
                    <a:pt x="946" y="784"/>
                  </a:lnTo>
                  <a:lnTo>
                    <a:pt x="946" y="784"/>
                  </a:lnTo>
                  <a:lnTo>
                    <a:pt x="942" y="776"/>
                  </a:lnTo>
                  <a:lnTo>
                    <a:pt x="940" y="772"/>
                  </a:lnTo>
                  <a:lnTo>
                    <a:pt x="940" y="768"/>
                  </a:lnTo>
                  <a:lnTo>
                    <a:pt x="940" y="768"/>
                  </a:lnTo>
                  <a:lnTo>
                    <a:pt x="940" y="758"/>
                  </a:lnTo>
                  <a:lnTo>
                    <a:pt x="938" y="750"/>
                  </a:lnTo>
                  <a:lnTo>
                    <a:pt x="932" y="744"/>
                  </a:lnTo>
                  <a:lnTo>
                    <a:pt x="926" y="738"/>
                  </a:lnTo>
                  <a:lnTo>
                    <a:pt x="926" y="738"/>
                  </a:lnTo>
                  <a:lnTo>
                    <a:pt x="918" y="728"/>
                  </a:lnTo>
                  <a:lnTo>
                    <a:pt x="912" y="718"/>
                  </a:lnTo>
                  <a:lnTo>
                    <a:pt x="910" y="708"/>
                  </a:lnTo>
                  <a:lnTo>
                    <a:pt x="908" y="696"/>
                  </a:lnTo>
                  <a:lnTo>
                    <a:pt x="908" y="696"/>
                  </a:lnTo>
                  <a:lnTo>
                    <a:pt x="912" y="684"/>
                  </a:lnTo>
                  <a:lnTo>
                    <a:pt x="914" y="672"/>
                  </a:lnTo>
                  <a:lnTo>
                    <a:pt x="914" y="672"/>
                  </a:lnTo>
                  <a:lnTo>
                    <a:pt x="914" y="668"/>
                  </a:lnTo>
                  <a:lnTo>
                    <a:pt x="918" y="666"/>
                  </a:lnTo>
                  <a:lnTo>
                    <a:pt x="918" y="666"/>
                  </a:lnTo>
                  <a:lnTo>
                    <a:pt x="920" y="666"/>
                  </a:lnTo>
                  <a:lnTo>
                    <a:pt x="922" y="668"/>
                  </a:lnTo>
                  <a:lnTo>
                    <a:pt x="922" y="668"/>
                  </a:lnTo>
                  <a:lnTo>
                    <a:pt x="926" y="676"/>
                  </a:lnTo>
                  <a:lnTo>
                    <a:pt x="932" y="682"/>
                  </a:lnTo>
                  <a:lnTo>
                    <a:pt x="944" y="694"/>
                  </a:lnTo>
                  <a:lnTo>
                    <a:pt x="944" y="694"/>
                  </a:lnTo>
                  <a:lnTo>
                    <a:pt x="952" y="704"/>
                  </a:lnTo>
                  <a:lnTo>
                    <a:pt x="954" y="710"/>
                  </a:lnTo>
                  <a:lnTo>
                    <a:pt x="954" y="716"/>
                  </a:lnTo>
                  <a:lnTo>
                    <a:pt x="954" y="716"/>
                  </a:lnTo>
                  <a:lnTo>
                    <a:pt x="960" y="708"/>
                  </a:lnTo>
                  <a:lnTo>
                    <a:pt x="966" y="702"/>
                  </a:lnTo>
                  <a:lnTo>
                    <a:pt x="982" y="690"/>
                  </a:lnTo>
                  <a:lnTo>
                    <a:pt x="982" y="690"/>
                  </a:lnTo>
                  <a:lnTo>
                    <a:pt x="984" y="686"/>
                  </a:lnTo>
                  <a:lnTo>
                    <a:pt x="984" y="686"/>
                  </a:lnTo>
                  <a:lnTo>
                    <a:pt x="986" y="672"/>
                  </a:lnTo>
                  <a:lnTo>
                    <a:pt x="986" y="660"/>
                  </a:lnTo>
                  <a:lnTo>
                    <a:pt x="982" y="648"/>
                  </a:lnTo>
                  <a:lnTo>
                    <a:pt x="974" y="636"/>
                  </a:lnTo>
                  <a:lnTo>
                    <a:pt x="974" y="636"/>
                  </a:lnTo>
                  <a:lnTo>
                    <a:pt x="964" y="620"/>
                  </a:lnTo>
                  <a:lnTo>
                    <a:pt x="964" y="620"/>
                  </a:lnTo>
                  <a:lnTo>
                    <a:pt x="958" y="612"/>
                  </a:lnTo>
                  <a:lnTo>
                    <a:pt x="958" y="606"/>
                  </a:lnTo>
                  <a:lnTo>
                    <a:pt x="962" y="598"/>
                  </a:lnTo>
                  <a:lnTo>
                    <a:pt x="966" y="592"/>
                  </a:lnTo>
                  <a:lnTo>
                    <a:pt x="966" y="592"/>
                  </a:lnTo>
                  <a:lnTo>
                    <a:pt x="970" y="586"/>
                  </a:lnTo>
                  <a:lnTo>
                    <a:pt x="976" y="582"/>
                  </a:lnTo>
                  <a:lnTo>
                    <a:pt x="982" y="582"/>
                  </a:lnTo>
                  <a:lnTo>
                    <a:pt x="990" y="582"/>
                  </a:lnTo>
                  <a:lnTo>
                    <a:pt x="990" y="582"/>
                  </a:lnTo>
                  <a:lnTo>
                    <a:pt x="990" y="588"/>
                  </a:lnTo>
                  <a:lnTo>
                    <a:pt x="990" y="592"/>
                  </a:lnTo>
                  <a:lnTo>
                    <a:pt x="992" y="592"/>
                  </a:lnTo>
                  <a:lnTo>
                    <a:pt x="992" y="592"/>
                  </a:lnTo>
                  <a:lnTo>
                    <a:pt x="994" y="592"/>
                  </a:lnTo>
                  <a:lnTo>
                    <a:pt x="994" y="592"/>
                  </a:lnTo>
                  <a:lnTo>
                    <a:pt x="994" y="586"/>
                  </a:lnTo>
                  <a:lnTo>
                    <a:pt x="994" y="586"/>
                  </a:lnTo>
                  <a:lnTo>
                    <a:pt x="1000" y="584"/>
                  </a:lnTo>
                  <a:lnTo>
                    <a:pt x="1008" y="580"/>
                  </a:lnTo>
                  <a:lnTo>
                    <a:pt x="1014" y="578"/>
                  </a:lnTo>
                  <a:lnTo>
                    <a:pt x="1020" y="574"/>
                  </a:lnTo>
                  <a:lnTo>
                    <a:pt x="1020" y="574"/>
                  </a:lnTo>
                  <a:lnTo>
                    <a:pt x="1022" y="574"/>
                  </a:lnTo>
                  <a:lnTo>
                    <a:pt x="1026" y="574"/>
                  </a:lnTo>
                  <a:lnTo>
                    <a:pt x="1026" y="574"/>
                  </a:lnTo>
                  <a:lnTo>
                    <a:pt x="1026" y="572"/>
                  </a:lnTo>
                  <a:lnTo>
                    <a:pt x="1026" y="572"/>
                  </a:lnTo>
                  <a:lnTo>
                    <a:pt x="1038" y="568"/>
                  </a:lnTo>
                  <a:lnTo>
                    <a:pt x="1048" y="562"/>
                  </a:lnTo>
                  <a:lnTo>
                    <a:pt x="1056" y="552"/>
                  </a:lnTo>
                  <a:lnTo>
                    <a:pt x="1064" y="544"/>
                  </a:lnTo>
                  <a:lnTo>
                    <a:pt x="1064" y="544"/>
                  </a:lnTo>
                  <a:lnTo>
                    <a:pt x="1072" y="526"/>
                  </a:lnTo>
                  <a:lnTo>
                    <a:pt x="1076" y="518"/>
                  </a:lnTo>
                  <a:lnTo>
                    <a:pt x="1080" y="510"/>
                  </a:lnTo>
                  <a:lnTo>
                    <a:pt x="1080" y="510"/>
                  </a:lnTo>
                  <a:lnTo>
                    <a:pt x="1084" y="502"/>
                  </a:lnTo>
                  <a:lnTo>
                    <a:pt x="1084" y="498"/>
                  </a:lnTo>
                  <a:lnTo>
                    <a:pt x="1082" y="494"/>
                  </a:lnTo>
                  <a:lnTo>
                    <a:pt x="1082" y="494"/>
                  </a:lnTo>
                  <a:lnTo>
                    <a:pt x="1078" y="488"/>
                  </a:lnTo>
                  <a:lnTo>
                    <a:pt x="1078" y="488"/>
                  </a:lnTo>
                  <a:lnTo>
                    <a:pt x="1082" y="488"/>
                  </a:lnTo>
                  <a:lnTo>
                    <a:pt x="1082" y="486"/>
                  </a:lnTo>
                  <a:lnTo>
                    <a:pt x="1082" y="482"/>
                  </a:lnTo>
                  <a:lnTo>
                    <a:pt x="1080" y="476"/>
                  </a:lnTo>
                  <a:lnTo>
                    <a:pt x="1080" y="476"/>
                  </a:lnTo>
                  <a:lnTo>
                    <a:pt x="1082" y="474"/>
                  </a:lnTo>
                  <a:lnTo>
                    <a:pt x="1082" y="474"/>
                  </a:lnTo>
                  <a:lnTo>
                    <a:pt x="1078" y="468"/>
                  </a:lnTo>
                  <a:lnTo>
                    <a:pt x="1076" y="462"/>
                  </a:lnTo>
                  <a:lnTo>
                    <a:pt x="1074" y="454"/>
                  </a:lnTo>
                  <a:lnTo>
                    <a:pt x="1068" y="448"/>
                  </a:lnTo>
                  <a:lnTo>
                    <a:pt x="1068" y="448"/>
                  </a:lnTo>
                  <a:lnTo>
                    <a:pt x="1064" y="446"/>
                  </a:lnTo>
                  <a:lnTo>
                    <a:pt x="1064" y="442"/>
                  </a:lnTo>
                  <a:lnTo>
                    <a:pt x="1068" y="436"/>
                  </a:lnTo>
                  <a:lnTo>
                    <a:pt x="1068" y="436"/>
                  </a:lnTo>
                  <a:lnTo>
                    <a:pt x="1078" y="426"/>
                  </a:lnTo>
                  <a:lnTo>
                    <a:pt x="1090" y="420"/>
                  </a:lnTo>
                  <a:lnTo>
                    <a:pt x="1090" y="420"/>
                  </a:lnTo>
                  <a:lnTo>
                    <a:pt x="1078" y="416"/>
                  </a:lnTo>
                  <a:lnTo>
                    <a:pt x="1074" y="416"/>
                  </a:lnTo>
                  <a:lnTo>
                    <a:pt x="1068" y="420"/>
                  </a:lnTo>
                  <a:lnTo>
                    <a:pt x="1068" y="420"/>
                  </a:lnTo>
                  <a:lnTo>
                    <a:pt x="1066" y="420"/>
                  </a:lnTo>
                  <a:lnTo>
                    <a:pt x="1064" y="420"/>
                  </a:lnTo>
                  <a:lnTo>
                    <a:pt x="1062" y="416"/>
                  </a:lnTo>
                  <a:lnTo>
                    <a:pt x="1058" y="410"/>
                  </a:lnTo>
                  <a:lnTo>
                    <a:pt x="1056" y="408"/>
                  </a:lnTo>
                  <a:lnTo>
                    <a:pt x="1052" y="408"/>
                  </a:lnTo>
                  <a:lnTo>
                    <a:pt x="1052" y="408"/>
                  </a:lnTo>
                  <a:lnTo>
                    <a:pt x="1052" y="406"/>
                  </a:lnTo>
                  <a:lnTo>
                    <a:pt x="1052" y="402"/>
                  </a:lnTo>
                  <a:lnTo>
                    <a:pt x="1052" y="402"/>
                  </a:lnTo>
                  <a:lnTo>
                    <a:pt x="1054" y="400"/>
                  </a:lnTo>
                  <a:lnTo>
                    <a:pt x="1054" y="400"/>
                  </a:lnTo>
                  <a:lnTo>
                    <a:pt x="1060" y="398"/>
                  </a:lnTo>
                  <a:lnTo>
                    <a:pt x="1066" y="394"/>
                  </a:lnTo>
                  <a:lnTo>
                    <a:pt x="1070" y="390"/>
                  </a:lnTo>
                  <a:lnTo>
                    <a:pt x="1074" y="386"/>
                  </a:lnTo>
                  <a:lnTo>
                    <a:pt x="1074" y="386"/>
                  </a:lnTo>
                  <a:lnTo>
                    <a:pt x="1080" y="382"/>
                  </a:lnTo>
                  <a:lnTo>
                    <a:pt x="1082" y="382"/>
                  </a:lnTo>
                  <a:lnTo>
                    <a:pt x="1086" y="382"/>
                  </a:lnTo>
                  <a:lnTo>
                    <a:pt x="1086" y="382"/>
                  </a:lnTo>
                  <a:lnTo>
                    <a:pt x="1088" y="386"/>
                  </a:lnTo>
                  <a:lnTo>
                    <a:pt x="1088" y="388"/>
                  </a:lnTo>
                  <a:lnTo>
                    <a:pt x="1084" y="392"/>
                  </a:lnTo>
                  <a:lnTo>
                    <a:pt x="1084" y="392"/>
                  </a:lnTo>
                  <a:lnTo>
                    <a:pt x="1082" y="394"/>
                  </a:lnTo>
                  <a:lnTo>
                    <a:pt x="1082" y="396"/>
                  </a:lnTo>
                  <a:lnTo>
                    <a:pt x="1084" y="400"/>
                  </a:lnTo>
                  <a:lnTo>
                    <a:pt x="1084" y="400"/>
                  </a:lnTo>
                  <a:lnTo>
                    <a:pt x="1086" y="400"/>
                  </a:lnTo>
                  <a:lnTo>
                    <a:pt x="1086" y="400"/>
                  </a:lnTo>
                  <a:lnTo>
                    <a:pt x="1090" y="396"/>
                  </a:lnTo>
                  <a:lnTo>
                    <a:pt x="1090" y="396"/>
                  </a:lnTo>
                  <a:lnTo>
                    <a:pt x="1096" y="394"/>
                  </a:lnTo>
                  <a:lnTo>
                    <a:pt x="1096" y="394"/>
                  </a:lnTo>
                  <a:lnTo>
                    <a:pt x="1100" y="392"/>
                  </a:lnTo>
                  <a:lnTo>
                    <a:pt x="1102" y="392"/>
                  </a:lnTo>
                  <a:lnTo>
                    <a:pt x="1110" y="394"/>
                  </a:lnTo>
                  <a:lnTo>
                    <a:pt x="1110" y="394"/>
                  </a:lnTo>
                  <a:lnTo>
                    <a:pt x="1112" y="398"/>
                  </a:lnTo>
                  <a:lnTo>
                    <a:pt x="1112" y="400"/>
                  </a:lnTo>
                  <a:lnTo>
                    <a:pt x="1110" y="406"/>
                  </a:lnTo>
                  <a:lnTo>
                    <a:pt x="1110" y="406"/>
                  </a:lnTo>
                  <a:lnTo>
                    <a:pt x="1110" y="410"/>
                  </a:lnTo>
                  <a:lnTo>
                    <a:pt x="1110" y="412"/>
                  </a:lnTo>
                  <a:lnTo>
                    <a:pt x="1112" y="412"/>
                  </a:lnTo>
                  <a:lnTo>
                    <a:pt x="1116" y="412"/>
                  </a:lnTo>
                  <a:lnTo>
                    <a:pt x="1116" y="412"/>
                  </a:lnTo>
                  <a:lnTo>
                    <a:pt x="1120" y="414"/>
                  </a:lnTo>
                  <a:lnTo>
                    <a:pt x="1122" y="416"/>
                  </a:lnTo>
                  <a:lnTo>
                    <a:pt x="1124" y="418"/>
                  </a:lnTo>
                  <a:lnTo>
                    <a:pt x="1124" y="422"/>
                  </a:lnTo>
                  <a:lnTo>
                    <a:pt x="1124" y="422"/>
                  </a:lnTo>
                  <a:lnTo>
                    <a:pt x="1120" y="448"/>
                  </a:lnTo>
                  <a:lnTo>
                    <a:pt x="1120" y="448"/>
                  </a:lnTo>
                  <a:lnTo>
                    <a:pt x="1132" y="444"/>
                  </a:lnTo>
                  <a:lnTo>
                    <a:pt x="1140" y="440"/>
                  </a:lnTo>
                  <a:lnTo>
                    <a:pt x="1140" y="440"/>
                  </a:lnTo>
                  <a:lnTo>
                    <a:pt x="1144" y="436"/>
                  </a:lnTo>
                  <a:lnTo>
                    <a:pt x="1144" y="432"/>
                  </a:lnTo>
                  <a:lnTo>
                    <a:pt x="1142" y="422"/>
                  </a:lnTo>
                  <a:lnTo>
                    <a:pt x="1142" y="422"/>
                  </a:lnTo>
                  <a:lnTo>
                    <a:pt x="1138" y="412"/>
                  </a:lnTo>
                  <a:lnTo>
                    <a:pt x="1132" y="402"/>
                  </a:lnTo>
                  <a:lnTo>
                    <a:pt x="1132" y="402"/>
                  </a:lnTo>
                  <a:lnTo>
                    <a:pt x="1128" y="398"/>
                  </a:lnTo>
                  <a:lnTo>
                    <a:pt x="1128" y="396"/>
                  </a:lnTo>
                  <a:lnTo>
                    <a:pt x="1130" y="392"/>
                  </a:lnTo>
                  <a:lnTo>
                    <a:pt x="1134" y="390"/>
                  </a:lnTo>
                  <a:lnTo>
                    <a:pt x="1134" y="390"/>
                  </a:lnTo>
                  <a:lnTo>
                    <a:pt x="1142" y="384"/>
                  </a:lnTo>
                  <a:lnTo>
                    <a:pt x="1146" y="374"/>
                  </a:lnTo>
                  <a:lnTo>
                    <a:pt x="1146" y="374"/>
                  </a:lnTo>
                  <a:lnTo>
                    <a:pt x="1150" y="368"/>
                  </a:lnTo>
                  <a:lnTo>
                    <a:pt x="1154" y="362"/>
                  </a:lnTo>
                  <a:lnTo>
                    <a:pt x="1160" y="360"/>
                  </a:lnTo>
                  <a:lnTo>
                    <a:pt x="1162" y="358"/>
                  </a:lnTo>
                  <a:lnTo>
                    <a:pt x="1166" y="360"/>
                  </a:lnTo>
                  <a:lnTo>
                    <a:pt x="1166" y="360"/>
                  </a:lnTo>
                  <a:lnTo>
                    <a:pt x="1172" y="362"/>
                  </a:lnTo>
                  <a:lnTo>
                    <a:pt x="1178" y="360"/>
                  </a:lnTo>
                  <a:lnTo>
                    <a:pt x="1184" y="358"/>
                  </a:lnTo>
                  <a:lnTo>
                    <a:pt x="1188" y="354"/>
                  </a:lnTo>
                  <a:lnTo>
                    <a:pt x="1188" y="354"/>
                  </a:lnTo>
                  <a:lnTo>
                    <a:pt x="1202" y="336"/>
                  </a:lnTo>
                  <a:lnTo>
                    <a:pt x="1216" y="320"/>
                  </a:lnTo>
                  <a:lnTo>
                    <a:pt x="1222" y="310"/>
                  </a:lnTo>
                  <a:lnTo>
                    <a:pt x="1226" y="300"/>
                  </a:lnTo>
                  <a:lnTo>
                    <a:pt x="1230" y="290"/>
                  </a:lnTo>
                  <a:lnTo>
                    <a:pt x="1230" y="278"/>
                  </a:lnTo>
                  <a:lnTo>
                    <a:pt x="1230" y="278"/>
                  </a:lnTo>
                  <a:lnTo>
                    <a:pt x="1232" y="274"/>
                  </a:lnTo>
                  <a:lnTo>
                    <a:pt x="1232" y="272"/>
                  </a:lnTo>
                  <a:lnTo>
                    <a:pt x="1232" y="272"/>
                  </a:lnTo>
                  <a:lnTo>
                    <a:pt x="1236" y="268"/>
                  </a:lnTo>
                  <a:lnTo>
                    <a:pt x="1236" y="264"/>
                  </a:lnTo>
                  <a:lnTo>
                    <a:pt x="1236" y="254"/>
                  </a:lnTo>
                  <a:lnTo>
                    <a:pt x="1236" y="254"/>
                  </a:lnTo>
                  <a:lnTo>
                    <a:pt x="1232" y="250"/>
                  </a:lnTo>
                  <a:lnTo>
                    <a:pt x="1228" y="246"/>
                  </a:lnTo>
                  <a:lnTo>
                    <a:pt x="1220" y="246"/>
                  </a:lnTo>
                  <a:lnTo>
                    <a:pt x="1216" y="248"/>
                  </a:lnTo>
                  <a:lnTo>
                    <a:pt x="1216" y="248"/>
                  </a:lnTo>
                  <a:lnTo>
                    <a:pt x="1210" y="250"/>
                  </a:lnTo>
                  <a:lnTo>
                    <a:pt x="1206" y="250"/>
                  </a:lnTo>
                  <a:lnTo>
                    <a:pt x="1204" y="248"/>
                  </a:lnTo>
                  <a:lnTo>
                    <a:pt x="1202" y="248"/>
                  </a:lnTo>
                  <a:lnTo>
                    <a:pt x="1202" y="248"/>
                  </a:lnTo>
                  <a:lnTo>
                    <a:pt x="1200" y="242"/>
                  </a:lnTo>
                  <a:lnTo>
                    <a:pt x="1196" y="240"/>
                  </a:lnTo>
                  <a:lnTo>
                    <a:pt x="1186" y="236"/>
                  </a:lnTo>
                  <a:lnTo>
                    <a:pt x="1186" y="236"/>
                  </a:lnTo>
                  <a:lnTo>
                    <a:pt x="1202" y="228"/>
                  </a:lnTo>
                  <a:lnTo>
                    <a:pt x="1214" y="218"/>
                  </a:lnTo>
                  <a:lnTo>
                    <a:pt x="1238" y="196"/>
                  </a:lnTo>
                  <a:lnTo>
                    <a:pt x="1238" y="196"/>
                  </a:lnTo>
                  <a:lnTo>
                    <a:pt x="1248" y="190"/>
                  </a:lnTo>
                  <a:lnTo>
                    <a:pt x="1260" y="190"/>
                  </a:lnTo>
                  <a:lnTo>
                    <a:pt x="1260" y="190"/>
                  </a:lnTo>
                  <a:lnTo>
                    <a:pt x="1280" y="190"/>
                  </a:lnTo>
                  <a:lnTo>
                    <a:pt x="1290" y="190"/>
                  </a:lnTo>
                  <a:lnTo>
                    <a:pt x="1300" y="186"/>
                  </a:lnTo>
                  <a:lnTo>
                    <a:pt x="1300" y="186"/>
                  </a:lnTo>
                  <a:lnTo>
                    <a:pt x="1304" y="184"/>
                  </a:lnTo>
                  <a:lnTo>
                    <a:pt x="1308" y="186"/>
                  </a:lnTo>
                  <a:lnTo>
                    <a:pt x="1316" y="188"/>
                  </a:lnTo>
                  <a:lnTo>
                    <a:pt x="1316" y="188"/>
                  </a:lnTo>
                  <a:lnTo>
                    <a:pt x="1322" y="192"/>
                  </a:lnTo>
                  <a:lnTo>
                    <a:pt x="1328" y="192"/>
                  </a:lnTo>
                  <a:lnTo>
                    <a:pt x="1328" y="192"/>
                  </a:lnTo>
                  <a:lnTo>
                    <a:pt x="1342" y="192"/>
                  </a:lnTo>
                  <a:lnTo>
                    <a:pt x="1342" y="192"/>
                  </a:lnTo>
                  <a:lnTo>
                    <a:pt x="1340" y="188"/>
                  </a:lnTo>
                  <a:lnTo>
                    <a:pt x="1338" y="186"/>
                  </a:lnTo>
                  <a:lnTo>
                    <a:pt x="1338" y="186"/>
                  </a:lnTo>
                  <a:lnTo>
                    <a:pt x="1338" y="184"/>
                  </a:lnTo>
                  <a:lnTo>
                    <a:pt x="1338" y="184"/>
                  </a:lnTo>
                  <a:lnTo>
                    <a:pt x="1340" y="182"/>
                  </a:lnTo>
                  <a:lnTo>
                    <a:pt x="1340" y="182"/>
                  </a:lnTo>
                  <a:lnTo>
                    <a:pt x="1348" y="174"/>
                  </a:lnTo>
                  <a:lnTo>
                    <a:pt x="1358" y="168"/>
                  </a:lnTo>
                  <a:lnTo>
                    <a:pt x="1368" y="164"/>
                  </a:lnTo>
                  <a:lnTo>
                    <a:pt x="1374" y="164"/>
                  </a:lnTo>
                  <a:lnTo>
                    <a:pt x="1380" y="164"/>
                  </a:lnTo>
                  <a:lnTo>
                    <a:pt x="1380" y="164"/>
                  </a:lnTo>
                  <a:lnTo>
                    <a:pt x="1382" y="164"/>
                  </a:lnTo>
                  <a:lnTo>
                    <a:pt x="1384" y="166"/>
                  </a:lnTo>
                  <a:lnTo>
                    <a:pt x="1384" y="166"/>
                  </a:lnTo>
                  <a:lnTo>
                    <a:pt x="1386" y="170"/>
                  </a:lnTo>
                  <a:lnTo>
                    <a:pt x="1388" y="172"/>
                  </a:lnTo>
                  <a:lnTo>
                    <a:pt x="1396" y="170"/>
                  </a:lnTo>
                  <a:lnTo>
                    <a:pt x="1396" y="170"/>
                  </a:lnTo>
                  <a:lnTo>
                    <a:pt x="1402" y="164"/>
                  </a:lnTo>
                  <a:lnTo>
                    <a:pt x="1406" y="160"/>
                  </a:lnTo>
                  <a:lnTo>
                    <a:pt x="1412" y="156"/>
                  </a:lnTo>
                  <a:lnTo>
                    <a:pt x="1416" y="154"/>
                  </a:lnTo>
                  <a:lnTo>
                    <a:pt x="1420" y="154"/>
                  </a:lnTo>
                  <a:lnTo>
                    <a:pt x="1420" y="154"/>
                  </a:lnTo>
                  <a:lnTo>
                    <a:pt x="1416" y="164"/>
                  </a:lnTo>
                  <a:lnTo>
                    <a:pt x="1410" y="172"/>
                  </a:lnTo>
                  <a:lnTo>
                    <a:pt x="1402" y="178"/>
                  </a:lnTo>
                  <a:lnTo>
                    <a:pt x="1394" y="182"/>
                  </a:lnTo>
                  <a:lnTo>
                    <a:pt x="1394" y="182"/>
                  </a:lnTo>
                  <a:lnTo>
                    <a:pt x="1382" y="194"/>
                  </a:lnTo>
                  <a:lnTo>
                    <a:pt x="1368" y="204"/>
                  </a:lnTo>
                  <a:lnTo>
                    <a:pt x="1368" y="204"/>
                  </a:lnTo>
                  <a:lnTo>
                    <a:pt x="1358" y="212"/>
                  </a:lnTo>
                  <a:lnTo>
                    <a:pt x="1350" y="222"/>
                  </a:lnTo>
                  <a:lnTo>
                    <a:pt x="1348" y="230"/>
                  </a:lnTo>
                  <a:lnTo>
                    <a:pt x="1350" y="242"/>
                  </a:lnTo>
                  <a:lnTo>
                    <a:pt x="1350" y="242"/>
                  </a:lnTo>
                  <a:lnTo>
                    <a:pt x="1356" y="270"/>
                  </a:lnTo>
                  <a:lnTo>
                    <a:pt x="1356" y="270"/>
                  </a:lnTo>
                  <a:lnTo>
                    <a:pt x="1358" y="274"/>
                  </a:lnTo>
                  <a:lnTo>
                    <a:pt x="1360" y="272"/>
                  </a:lnTo>
                  <a:lnTo>
                    <a:pt x="1360" y="272"/>
                  </a:lnTo>
                  <a:lnTo>
                    <a:pt x="1366" y="270"/>
                  </a:lnTo>
                  <a:lnTo>
                    <a:pt x="1368" y="266"/>
                  </a:lnTo>
                  <a:lnTo>
                    <a:pt x="1370" y="262"/>
                  </a:lnTo>
                  <a:lnTo>
                    <a:pt x="1370" y="256"/>
                  </a:lnTo>
                  <a:lnTo>
                    <a:pt x="1370" y="256"/>
                  </a:lnTo>
                  <a:lnTo>
                    <a:pt x="1376" y="254"/>
                  </a:lnTo>
                  <a:lnTo>
                    <a:pt x="1378" y="254"/>
                  </a:lnTo>
                  <a:lnTo>
                    <a:pt x="1380" y="250"/>
                  </a:lnTo>
                  <a:lnTo>
                    <a:pt x="1380" y="250"/>
                  </a:lnTo>
                  <a:lnTo>
                    <a:pt x="1380" y="248"/>
                  </a:lnTo>
                  <a:lnTo>
                    <a:pt x="1380" y="246"/>
                  </a:lnTo>
                  <a:lnTo>
                    <a:pt x="1382" y="244"/>
                  </a:lnTo>
                  <a:lnTo>
                    <a:pt x="1382" y="244"/>
                  </a:lnTo>
                  <a:lnTo>
                    <a:pt x="1394" y="238"/>
                  </a:lnTo>
                  <a:lnTo>
                    <a:pt x="1396" y="234"/>
                  </a:lnTo>
                  <a:lnTo>
                    <a:pt x="1398" y="232"/>
                  </a:lnTo>
                  <a:lnTo>
                    <a:pt x="1396" y="226"/>
                  </a:lnTo>
                  <a:lnTo>
                    <a:pt x="1396" y="226"/>
                  </a:lnTo>
                  <a:lnTo>
                    <a:pt x="1398" y="224"/>
                  </a:lnTo>
                  <a:lnTo>
                    <a:pt x="1402" y="222"/>
                  </a:lnTo>
                  <a:lnTo>
                    <a:pt x="1402" y="222"/>
                  </a:lnTo>
                  <a:lnTo>
                    <a:pt x="1406" y="222"/>
                  </a:lnTo>
                  <a:lnTo>
                    <a:pt x="1408" y="222"/>
                  </a:lnTo>
                  <a:lnTo>
                    <a:pt x="1404" y="216"/>
                  </a:lnTo>
                  <a:lnTo>
                    <a:pt x="1404" y="216"/>
                  </a:lnTo>
                  <a:lnTo>
                    <a:pt x="1404" y="212"/>
                  </a:lnTo>
                  <a:lnTo>
                    <a:pt x="1404" y="208"/>
                  </a:lnTo>
                  <a:lnTo>
                    <a:pt x="1404" y="208"/>
                  </a:lnTo>
                  <a:lnTo>
                    <a:pt x="1406" y="208"/>
                  </a:lnTo>
                  <a:lnTo>
                    <a:pt x="1406" y="206"/>
                  </a:lnTo>
                  <a:lnTo>
                    <a:pt x="1404" y="206"/>
                  </a:lnTo>
                  <a:lnTo>
                    <a:pt x="1404" y="206"/>
                  </a:lnTo>
                  <a:lnTo>
                    <a:pt x="1400" y="206"/>
                  </a:lnTo>
                  <a:lnTo>
                    <a:pt x="1398" y="204"/>
                  </a:lnTo>
                  <a:lnTo>
                    <a:pt x="1398" y="200"/>
                  </a:lnTo>
                  <a:lnTo>
                    <a:pt x="1398" y="200"/>
                  </a:lnTo>
                  <a:lnTo>
                    <a:pt x="1410" y="188"/>
                  </a:lnTo>
                  <a:lnTo>
                    <a:pt x="1416" y="182"/>
                  </a:lnTo>
                  <a:lnTo>
                    <a:pt x="1424" y="180"/>
                  </a:lnTo>
                  <a:lnTo>
                    <a:pt x="1424" y="180"/>
                  </a:lnTo>
                  <a:lnTo>
                    <a:pt x="1430" y="182"/>
                  </a:lnTo>
                  <a:lnTo>
                    <a:pt x="1434" y="182"/>
                  </a:lnTo>
                  <a:lnTo>
                    <a:pt x="1436" y="180"/>
                  </a:lnTo>
                  <a:lnTo>
                    <a:pt x="1436" y="180"/>
                  </a:lnTo>
                  <a:lnTo>
                    <a:pt x="1446" y="176"/>
                  </a:lnTo>
                  <a:lnTo>
                    <a:pt x="1450" y="176"/>
                  </a:lnTo>
                  <a:lnTo>
                    <a:pt x="1454" y="178"/>
                  </a:lnTo>
                  <a:lnTo>
                    <a:pt x="1454" y="178"/>
                  </a:lnTo>
                  <a:lnTo>
                    <a:pt x="1460" y="180"/>
                  </a:lnTo>
                  <a:lnTo>
                    <a:pt x="1464" y="180"/>
                  </a:lnTo>
                  <a:lnTo>
                    <a:pt x="1474" y="174"/>
                  </a:lnTo>
                  <a:lnTo>
                    <a:pt x="1474" y="174"/>
                  </a:lnTo>
                  <a:lnTo>
                    <a:pt x="1484" y="168"/>
                  </a:lnTo>
                  <a:lnTo>
                    <a:pt x="1496" y="162"/>
                  </a:lnTo>
                  <a:lnTo>
                    <a:pt x="1496" y="162"/>
                  </a:lnTo>
                  <a:lnTo>
                    <a:pt x="1504" y="160"/>
                  </a:lnTo>
                  <a:lnTo>
                    <a:pt x="1512" y="156"/>
                  </a:lnTo>
                  <a:lnTo>
                    <a:pt x="1520" y="156"/>
                  </a:lnTo>
                  <a:lnTo>
                    <a:pt x="1528" y="156"/>
                  </a:lnTo>
                  <a:lnTo>
                    <a:pt x="1528" y="156"/>
                  </a:lnTo>
                  <a:lnTo>
                    <a:pt x="1532" y="156"/>
                  </a:lnTo>
                  <a:lnTo>
                    <a:pt x="1534" y="154"/>
                  </a:lnTo>
                  <a:lnTo>
                    <a:pt x="1534" y="152"/>
                  </a:lnTo>
                  <a:lnTo>
                    <a:pt x="1532" y="150"/>
                  </a:lnTo>
                  <a:lnTo>
                    <a:pt x="1532" y="150"/>
                  </a:lnTo>
                  <a:lnTo>
                    <a:pt x="1526" y="142"/>
                  </a:lnTo>
                  <a:lnTo>
                    <a:pt x="1522" y="138"/>
                  </a:lnTo>
                  <a:lnTo>
                    <a:pt x="1518" y="134"/>
                  </a:lnTo>
                  <a:lnTo>
                    <a:pt x="1518" y="134"/>
                  </a:lnTo>
                  <a:lnTo>
                    <a:pt x="1524" y="134"/>
                  </a:lnTo>
                  <a:lnTo>
                    <a:pt x="1524" y="134"/>
                  </a:lnTo>
                  <a:lnTo>
                    <a:pt x="1536" y="132"/>
                  </a:lnTo>
                  <a:lnTo>
                    <a:pt x="1540" y="128"/>
                  </a:lnTo>
                  <a:lnTo>
                    <a:pt x="1540" y="126"/>
                  </a:lnTo>
                  <a:lnTo>
                    <a:pt x="1540" y="122"/>
                  </a:lnTo>
                  <a:lnTo>
                    <a:pt x="1540" y="122"/>
                  </a:lnTo>
                  <a:lnTo>
                    <a:pt x="1542" y="118"/>
                  </a:lnTo>
                  <a:lnTo>
                    <a:pt x="1544" y="118"/>
                  </a:lnTo>
                  <a:lnTo>
                    <a:pt x="1544" y="118"/>
                  </a:lnTo>
                  <a:lnTo>
                    <a:pt x="1548" y="118"/>
                  </a:lnTo>
                  <a:lnTo>
                    <a:pt x="1548" y="118"/>
                  </a:lnTo>
                  <a:lnTo>
                    <a:pt x="1548" y="120"/>
                  </a:lnTo>
                  <a:lnTo>
                    <a:pt x="1548" y="120"/>
                  </a:lnTo>
                  <a:lnTo>
                    <a:pt x="1550" y="124"/>
                  </a:lnTo>
                  <a:lnTo>
                    <a:pt x="1552" y="124"/>
                  </a:lnTo>
                  <a:lnTo>
                    <a:pt x="1552" y="124"/>
                  </a:lnTo>
                  <a:lnTo>
                    <a:pt x="1562" y="124"/>
                  </a:lnTo>
                  <a:lnTo>
                    <a:pt x="1570" y="128"/>
                  </a:lnTo>
                  <a:lnTo>
                    <a:pt x="1578" y="132"/>
                  </a:lnTo>
                  <a:lnTo>
                    <a:pt x="1586" y="136"/>
                  </a:lnTo>
                  <a:lnTo>
                    <a:pt x="1586" y="136"/>
                  </a:lnTo>
                  <a:lnTo>
                    <a:pt x="1590" y="138"/>
                  </a:lnTo>
                  <a:lnTo>
                    <a:pt x="1592" y="138"/>
                  </a:lnTo>
                  <a:lnTo>
                    <a:pt x="1594" y="134"/>
                  </a:lnTo>
                  <a:lnTo>
                    <a:pt x="1594" y="134"/>
                  </a:lnTo>
                  <a:lnTo>
                    <a:pt x="1596" y="130"/>
                  </a:lnTo>
                  <a:lnTo>
                    <a:pt x="1598" y="126"/>
                  </a:lnTo>
                  <a:lnTo>
                    <a:pt x="1602" y="124"/>
                  </a:lnTo>
                  <a:lnTo>
                    <a:pt x="1608" y="124"/>
                  </a:lnTo>
                  <a:lnTo>
                    <a:pt x="1608" y="124"/>
                  </a:lnTo>
                  <a:lnTo>
                    <a:pt x="1612" y="122"/>
                  </a:lnTo>
                  <a:lnTo>
                    <a:pt x="1612" y="120"/>
                  </a:lnTo>
                  <a:lnTo>
                    <a:pt x="1612" y="118"/>
                  </a:lnTo>
                  <a:lnTo>
                    <a:pt x="1612" y="118"/>
                  </a:lnTo>
                  <a:close/>
                  <a:moveTo>
                    <a:pt x="350" y="152"/>
                  </a:moveTo>
                  <a:lnTo>
                    <a:pt x="350" y="152"/>
                  </a:lnTo>
                  <a:lnTo>
                    <a:pt x="352" y="152"/>
                  </a:lnTo>
                  <a:lnTo>
                    <a:pt x="352" y="152"/>
                  </a:lnTo>
                  <a:lnTo>
                    <a:pt x="354" y="154"/>
                  </a:lnTo>
                  <a:lnTo>
                    <a:pt x="354" y="156"/>
                  </a:lnTo>
                  <a:lnTo>
                    <a:pt x="352" y="160"/>
                  </a:lnTo>
                  <a:lnTo>
                    <a:pt x="352" y="160"/>
                  </a:lnTo>
                  <a:lnTo>
                    <a:pt x="350" y="156"/>
                  </a:lnTo>
                  <a:lnTo>
                    <a:pt x="348" y="154"/>
                  </a:lnTo>
                  <a:lnTo>
                    <a:pt x="350" y="152"/>
                  </a:lnTo>
                  <a:lnTo>
                    <a:pt x="350" y="152"/>
                  </a:lnTo>
                  <a:close/>
                  <a:moveTo>
                    <a:pt x="348" y="168"/>
                  </a:moveTo>
                  <a:lnTo>
                    <a:pt x="348" y="168"/>
                  </a:lnTo>
                  <a:lnTo>
                    <a:pt x="348" y="168"/>
                  </a:lnTo>
                  <a:lnTo>
                    <a:pt x="348" y="166"/>
                  </a:lnTo>
                  <a:lnTo>
                    <a:pt x="352" y="166"/>
                  </a:lnTo>
                  <a:lnTo>
                    <a:pt x="356" y="164"/>
                  </a:lnTo>
                  <a:lnTo>
                    <a:pt x="352" y="160"/>
                  </a:lnTo>
                  <a:lnTo>
                    <a:pt x="352" y="160"/>
                  </a:lnTo>
                  <a:lnTo>
                    <a:pt x="360" y="158"/>
                  </a:lnTo>
                  <a:lnTo>
                    <a:pt x="364" y="158"/>
                  </a:lnTo>
                  <a:lnTo>
                    <a:pt x="368" y="156"/>
                  </a:lnTo>
                  <a:lnTo>
                    <a:pt x="368" y="156"/>
                  </a:lnTo>
                  <a:lnTo>
                    <a:pt x="364" y="164"/>
                  </a:lnTo>
                  <a:lnTo>
                    <a:pt x="360" y="170"/>
                  </a:lnTo>
                  <a:lnTo>
                    <a:pt x="354" y="170"/>
                  </a:lnTo>
                  <a:lnTo>
                    <a:pt x="348" y="168"/>
                  </a:lnTo>
                  <a:lnTo>
                    <a:pt x="348" y="168"/>
                  </a:lnTo>
                  <a:close/>
                  <a:moveTo>
                    <a:pt x="380" y="184"/>
                  </a:moveTo>
                  <a:lnTo>
                    <a:pt x="380" y="184"/>
                  </a:lnTo>
                  <a:lnTo>
                    <a:pt x="376" y="182"/>
                  </a:lnTo>
                  <a:lnTo>
                    <a:pt x="372" y="178"/>
                  </a:lnTo>
                  <a:lnTo>
                    <a:pt x="368" y="170"/>
                  </a:lnTo>
                  <a:lnTo>
                    <a:pt x="368" y="170"/>
                  </a:lnTo>
                  <a:lnTo>
                    <a:pt x="372" y="166"/>
                  </a:lnTo>
                  <a:lnTo>
                    <a:pt x="374" y="166"/>
                  </a:lnTo>
                  <a:lnTo>
                    <a:pt x="376" y="166"/>
                  </a:lnTo>
                  <a:lnTo>
                    <a:pt x="376" y="166"/>
                  </a:lnTo>
                  <a:lnTo>
                    <a:pt x="384" y="168"/>
                  </a:lnTo>
                  <a:lnTo>
                    <a:pt x="388" y="170"/>
                  </a:lnTo>
                  <a:lnTo>
                    <a:pt x="390" y="174"/>
                  </a:lnTo>
                  <a:lnTo>
                    <a:pt x="390" y="174"/>
                  </a:lnTo>
                  <a:lnTo>
                    <a:pt x="388" y="180"/>
                  </a:lnTo>
                  <a:lnTo>
                    <a:pt x="386" y="182"/>
                  </a:lnTo>
                  <a:lnTo>
                    <a:pt x="380" y="184"/>
                  </a:lnTo>
                  <a:lnTo>
                    <a:pt x="380" y="184"/>
                  </a:lnTo>
                  <a:close/>
                  <a:moveTo>
                    <a:pt x="410" y="174"/>
                  </a:moveTo>
                  <a:lnTo>
                    <a:pt x="410" y="174"/>
                  </a:lnTo>
                  <a:lnTo>
                    <a:pt x="406" y="172"/>
                  </a:lnTo>
                  <a:lnTo>
                    <a:pt x="406" y="170"/>
                  </a:lnTo>
                  <a:lnTo>
                    <a:pt x="406" y="168"/>
                  </a:lnTo>
                  <a:lnTo>
                    <a:pt x="406" y="168"/>
                  </a:lnTo>
                  <a:lnTo>
                    <a:pt x="404" y="166"/>
                  </a:lnTo>
                  <a:lnTo>
                    <a:pt x="402" y="164"/>
                  </a:lnTo>
                  <a:lnTo>
                    <a:pt x="402" y="160"/>
                  </a:lnTo>
                  <a:lnTo>
                    <a:pt x="404" y="156"/>
                  </a:lnTo>
                  <a:lnTo>
                    <a:pt x="404" y="156"/>
                  </a:lnTo>
                  <a:lnTo>
                    <a:pt x="404" y="154"/>
                  </a:lnTo>
                  <a:lnTo>
                    <a:pt x="404" y="154"/>
                  </a:lnTo>
                  <a:lnTo>
                    <a:pt x="406" y="154"/>
                  </a:lnTo>
                  <a:lnTo>
                    <a:pt x="406" y="154"/>
                  </a:lnTo>
                  <a:lnTo>
                    <a:pt x="412" y="156"/>
                  </a:lnTo>
                  <a:lnTo>
                    <a:pt x="414" y="162"/>
                  </a:lnTo>
                  <a:lnTo>
                    <a:pt x="414" y="162"/>
                  </a:lnTo>
                  <a:lnTo>
                    <a:pt x="418" y="170"/>
                  </a:lnTo>
                  <a:lnTo>
                    <a:pt x="416" y="172"/>
                  </a:lnTo>
                  <a:lnTo>
                    <a:pt x="410" y="174"/>
                  </a:lnTo>
                  <a:lnTo>
                    <a:pt x="410" y="174"/>
                  </a:lnTo>
                  <a:close/>
                  <a:moveTo>
                    <a:pt x="432" y="202"/>
                  </a:moveTo>
                  <a:lnTo>
                    <a:pt x="432" y="202"/>
                  </a:lnTo>
                  <a:lnTo>
                    <a:pt x="428" y="200"/>
                  </a:lnTo>
                  <a:lnTo>
                    <a:pt x="428" y="198"/>
                  </a:lnTo>
                  <a:lnTo>
                    <a:pt x="426" y="196"/>
                  </a:lnTo>
                  <a:lnTo>
                    <a:pt x="426" y="196"/>
                  </a:lnTo>
                  <a:lnTo>
                    <a:pt x="428" y="192"/>
                  </a:lnTo>
                  <a:lnTo>
                    <a:pt x="428" y="192"/>
                  </a:lnTo>
                  <a:lnTo>
                    <a:pt x="430" y="192"/>
                  </a:lnTo>
                  <a:lnTo>
                    <a:pt x="430" y="192"/>
                  </a:lnTo>
                  <a:lnTo>
                    <a:pt x="434" y="194"/>
                  </a:lnTo>
                  <a:lnTo>
                    <a:pt x="436" y="198"/>
                  </a:lnTo>
                  <a:lnTo>
                    <a:pt x="436" y="198"/>
                  </a:lnTo>
                  <a:lnTo>
                    <a:pt x="436" y="202"/>
                  </a:lnTo>
                  <a:lnTo>
                    <a:pt x="432" y="202"/>
                  </a:lnTo>
                  <a:lnTo>
                    <a:pt x="432" y="202"/>
                  </a:lnTo>
                  <a:close/>
                  <a:moveTo>
                    <a:pt x="470" y="218"/>
                  </a:moveTo>
                  <a:lnTo>
                    <a:pt x="470" y="218"/>
                  </a:lnTo>
                  <a:lnTo>
                    <a:pt x="468" y="212"/>
                  </a:lnTo>
                  <a:lnTo>
                    <a:pt x="470" y="210"/>
                  </a:lnTo>
                  <a:lnTo>
                    <a:pt x="472" y="208"/>
                  </a:lnTo>
                  <a:lnTo>
                    <a:pt x="472" y="208"/>
                  </a:lnTo>
                  <a:lnTo>
                    <a:pt x="474" y="214"/>
                  </a:lnTo>
                  <a:lnTo>
                    <a:pt x="472" y="216"/>
                  </a:lnTo>
                  <a:lnTo>
                    <a:pt x="470" y="218"/>
                  </a:lnTo>
                  <a:lnTo>
                    <a:pt x="470" y="218"/>
                  </a:lnTo>
                  <a:close/>
                  <a:moveTo>
                    <a:pt x="518" y="232"/>
                  </a:moveTo>
                  <a:lnTo>
                    <a:pt x="518" y="232"/>
                  </a:lnTo>
                  <a:lnTo>
                    <a:pt x="522" y="232"/>
                  </a:lnTo>
                  <a:lnTo>
                    <a:pt x="522" y="234"/>
                  </a:lnTo>
                  <a:lnTo>
                    <a:pt x="522" y="234"/>
                  </a:lnTo>
                  <a:lnTo>
                    <a:pt x="516" y="238"/>
                  </a:lnTo>
                  <a:lnTo>
                    <a:pt x="516" y="238"/>
                  </a:lnTo>
                  <a:lnTo>
                    <a:pt x="512" y="238"/>
                  </a:lnTo>
                  <a:lnTo>
                    <a:pt x="512" y="238"/>
                  </a:lnTo>
                  <a:lnTo>
                    <a:pt x="518" y="232"/>
                  </a:lnTo>
                  <a:lnTo>
                    <a:pt x="518" y="232"/>
                  </a:lnTo>
                  <a:close/>
                  <a:moveTo>
                    <a:pt x="552" y="384"/>
                  </a:moveTo>
                  <a:lnTo>
                    <a:pt x="552" y="384"/>
                  </a:lnTo>
                  <a:lnTo>
                    <a:pt x="548" y="384"/>
                  </a:lnTo>
                  <a:lnTo>
                    <a:pt x="546" y="386"/>
                  </a:lnTo>
                  <a:lnTo>
                    <a:pt x="546" y="386"/>
                  </a:lnTo>
                  <a:lnTo>
                    <a:pt x="546" y="388"/>
                  </a:lnTo>
                  <a:lnTo>
                    <a:pt x="548" y="392"/>
                  </a:lnTo>
                  <a:lnTo>
                    <a:pt x="548" y="392"/>
                  </a:lnTo>
                  <a:lnTo>
                    <a:pt x="554" y="398"/>
                  </a:lnTo>
                  <a:lnTo>
                    <a:pt x="554" y="406"/>
                  </a:lnTo>
                  <a:lnTo>
                    <a:pt x="554" y="420"/>
                  </a:lnTo>
                  <a:lnTo>
                    <a:pt x="554" y="420"/>
                  </a:lnTo>
                  <a:lnTo>
                    <a:pt x="552" y="424"/>
                  </a:lnTo>
                  <a:lnTo>
                    <a:pt x="546" y="426"/>
                  </a:lnTo>
                  <a:lnTo>
                    <a:pt x="538" y="426"/>
                  </a:lnTo>
                  <a:lnTo>
                    <a:pt x="532" y="424"/>
                  </a:lnTo>
                  <a:lnTo>
                    <a:pt x="532" y="424"/>
                  </a:lnTo>
                  <a:lnTo>
                    <a:pt x="520" y="418"/>
                  </a:lnTo>
                  <a:lnTo>
                    <a:pt x="518" y="416"/>
                  </a:lnTo>
                  <a:lnTo>
                    <a:pt x="516" y="412"/>
                  </a:lnTo>
                  <a:lnTo>
                    <a:pt x="514" y="408"/>
                  </a:lnTo>
                  <a:lnTo>
                    <a:pt x="516" y="404"/>
                  </a:lnTo>
                  <a:lnTo>
                    <a:pt x="520" y="390"/>
                  </a:lnTo>
                  <a:lnTo>
                    <a:pt x="520" y="390"/>
                  </a:lnTo>
                  <a:lnTo>
                    <a:pt x="520" y="386"/>
                  </a:lnTo>
                  <a:lnTo>
                    <a:pt x="518" y="382"/>
                  </a:lnTo>
                  <a:lnTo>
                    <a:pt x="518" y="382"/>
                  </a:lnTo>
                  <a:lnTo>
                    <a:pt x="508" y="364"/>
                  </a:lnTo>
                  <a:lnTo>
                    <a:pt x="500" y="346"/>
                  </a:lnTo>
                  <a:lnTo>
                    <a:pt x="500" y="346"/>
                  </a:lnTo>
                  <a:lnTo>
                    <a:pt x="500" y="342"/>
                  </a:lnTo>
                  <a:lnTo>
                    <a:pt x="500" y="338"/>
                  </a:lnTo>
                  <a:lnTo>
                    <a:pt x="504" y="334"/>
                  </a:lnTo>
                  <a:lnTo>
                    <a:pt x="504" y="334"/>
                  </a:lnTo>
                  <a:lnTo>
                    <a:pt x="512" y="328"/>
                  </a:lnTo>
                  <a:lnTo>
                    <a:pt x="522" y="322"/>
                  </a:lnTo>
                  <a:lnTo>
                    <a:pt x="530" y="318"/>
                  </a:lnTo>
                  <a:lnTo>
                    <a:pt x="536" y="318"/>
                  </a:lnTo>
                  <a:lnTo>
                    <a:pt x="542" y="318"/>
                  </a:lnTo>
                  <a:lnTo>
                    <a:pt x="542" y="318"/>
                  </a:lnTo>
                  <a:lnTo>
                    <a:pt x="546" y="320"/>
                  </a:lnTo>
                  <a:lnTo>
                    <a:pt x="548" y="322"/>
                  </a:lnTo>
                  <a:lnTo>
                    <a:pt x="548" y="324"/>
                  </a:lnTo>
                  <a:lnTo>
                    <a:pt x="548" y="324"/>
                  </a:lnTo>
                  <a:lnTo>
                    <a:pt x="548" y="332"/>
                  </a:lnTo>
                  <a:lnTo>
                    <a:pt x="546" y="334"/>
                  </a:lnTo>
                  <a:lnTo>
                    <a:pt x="544" y="334"/>
                  </a:lnTo>
                  <a:lnTo>
                    <a:pt x="544" y="334"/>
                  </a:lnTo>
                  <a:lnTo>
                    <a:pt x="538" y="336"/>
                  </a:lnTo>
                  <a:lnTo>
                    <a:pt x="534" y="338"/>
                  </a:lnTo>
                  <a:lnTo>
                    <a:pt x="532" y="342"/>
                  </a:lnTo>
                  <a:lnTo>
                    <a:pt x="528" y="346"/>
                  </a:lnTo>
                  <a:lnTo>
                    <a:pt x="528" y="346"/>
                  </a:lnTo>
                  <a:lnTo>
                    <a:pt x="534" y="354"/>
                  </a:lnTo>
                  <a:lnTo>
                    <a:pt x="536" y="356"/>
                  </a:lnTo>
                  <a:lnTo>
                    <a:pt x="540" y="360"/>
                  </a:lnTo>
                  <a:lnTo>
                    <a:pt x="540" y="360"/>
                  </a:lnTo>
                  <a:lnTo>
                    <a:pt x="542" y="362"/>
                  </a:lnTo>
                  <a:lnTo>
                    <a:pt x="544" y="366"/>
                  </a:lnTo>
                  <a:lnTo>
                    <a:pt x="544" y="370"/>
                  </a:lnTo>
                  <a:lnTo>
                    <a:pt x="542" y="376"/>
                  </a:lnTo>
                  <a:lnTo>
                    <a:pt x="542" y="376"/>
                  </a:lnTo>
                  <a:lnTo>
                    <a:pt x="550" y="370"/>
                  </a:lnTo>
                  <a:lnTo>
                    <a:pt x="552" y="370"/>
                  </a:lnTo>
                  <a:lnTo>
                    <a:pt x="554" y="370"/>
                  </a:lnTo>
                  <a:lnTo>
                    <a:pt x="558" y="374"/>
                  </a:lnTo>
                  <a:lnTo>
                    <a:pt x="560" y="378"/>
                  </a:lnTo>
                  <a:lnTo>
                    <a:pt x="560" y="378"/>
                  </a:lnTo>
                  <a:lnTo>
                    <a:pt x="560" y="382"/>
                  </a:lnTo>
                  <a:lnTo>
                    <a:pt x="558" y="384"/>
                  </a:lnTo>
                  <a:lnTo>
                    <a:pt x="552" y="384"/>
                  </a:lnTo>
                  <a:lnTo>
                    <a:pt x="552" y="384"/>
                  </a:lnTo>
                  <a:close/>
                  <a:moveTo>
                    <a:pt x="604" y="354"/>
                  </a:moveTo>
                  <a:lnTo>
                    <a:pt x="604" y="354"/>
                  </a:lnTo>
                  <a:lnTo>
                    <a:pt x="596" y="354"/>
                  </a:lnTo>
                  <a:lnTo>
                    <a:pt x="592" y="352"/>
                  </a:lnTo>
                  <a:lnTo>
                    <a:pt x="590" y="350"/>
                  </a:lnTo>
                  <a:lnTo>
                    <a:pt x="590" y="350"/>
                  </a:lnTo>
                  <a:lnTo>
                    <a:pt x="588" y="344"/>
                  </a:lnTo>
                  <a:lnTo>
                    <a:pt x="588" y="338"/>
                  </a:lnTo>
                  <a:lnTo>
                    <a:pt x="590" y="334"/>
                  </a:lnTo>
                  <a:lnTo>
                    <a:pt x="592" y="330"/>
                  </a:lnTo>
                  <a:lnTo>
                    <a:pt x="592" y="330"/>
                  </a:lnTo>
                  <a:lnTo>
                    <a:pt x="602" y="322"/>
                  </a:lnTo>
                  <a:lnTo>
                    <a:pt x="608" y="320"/>
                  </a:lnTo>
                  <a:lnTo>
                    <a:pt x="614" y="322"/>
                  </a:lnTo>
                  <a:lnTo>
                    <a:pt x="614" y="322"/>
                  </a:lnTo>
                  <a:lnTo>
                    <a:pt x="612" y="326"/>
                  </a:lnTo>
                  <a:lnTo>
                    <a:pt x="610" y="330"/>
                  </a:lnTo>
                  <a:lnTo>
                    <a:pt x="612" y="334"/>
                  </a:lnTo>
                  <a:lnTo>
                    <a:pt x="616" y="338"/>
                  </a:lnTo>
                  <a:lnTo>
                    <a:pt x="616" y="338"/>
                  </a:lnTo>
                  <a:lnTo>
                    <a:pt x="612" y="342"/>
                  </a:lnTo>
                  <a:lnTo>
                    <a:pt x="610" y="348"/>
                  </a:lnTo>
                  <a:lnTo>
                    <a:pt x="608" y="352"/>
                  </a:lnTo>
                  <a:lnTo>
                    <a:pt x="604" y="354"/>
                  </a:lnTo>
                  <a:lnTo>
                    <a:pt x="604" y="354"/>
                  </a:lnTo>
                  <a:close/>
                  <a:moveTo>
                    <a:pt x="784" y="76"/>
                  </a:moveTo>
                  <a:lnTo>
                    <a:pt x="784" y="76"/>
                  </a:lnTo>
                  <a:lnTo>
                    <a:pt x="778" y="78"/>
                  </a:lnTo>
                  <a:lnTo>
                    <a:pt x="778" y="74"/>
                  </a:lnTo>
                  <a:lnTo>
                    <a:pt x="778" y="74"/>
                  </a:lnTo>
                  <a:lnTo>
                    <a:pt x="784" y="68"/>
                  </a:lnTo>
                  <a:lnTo>
                    <a:pt x="784" y="68"/>
                  </a:lnTo>
                  <a:lnTo>
                    <a:pt x="786" y="70"/>
                  </a:lnTo>
                  <a:lnTo>
                    <a:pt x="788" y="74"/>
                  </a:lnTo>
                  <a:lnTo>
                    <a:pt x="786" y="76"/>
                  </a:lnTo>
                  <a:lnTo>
                    <a:pt x="784" y="76"/>
                  </a:lnTo>
                  <a:lnTo>
                    <a:pt x="784" y="7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 name="Freeform 72"/>
            <p:cNvSpPr>
              <a:spLocks/>
            </p:cNvSpPr>
            <p:nvPr/>
          </p:nvSpPr>
          <p:spPr bwMode="auto">
            <a:xfrm>
              <a:off x="7213600" y="412750"/>
              <a:ext cx="1588" cy="1588"/>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 name="Freeform 73"/>
            <p:cNvSpPr>
              <a:spLocks/>
            </p:cNvSpPr>
            <p:nvPr/>
          </p:nvSpPr>
          <p:spPr bwMode="auto">
            <a:xfrm>
              <a:off x="4886325" y="714375"/>
              <a:ext cx="1588" cy="3175"/>
            </a:xfrm>
            <a:custGeom>
              <a:avLst/>
              <a:gdLst/>
              <a:ahLst/>
              <a:cxnLst>
                <a:cxn ang="0">
                  <a:pos x="0" y="0"/>
                </a:cxn>
                <a:cxn ang="0">
                  <a:pos x="0" y="0"/>
                </a:cxn>
                <a:cxn ang="0">
                  <a:pos x="0" y="2"/>
                </a:cxn>
                <a:cxn ang="0">
                  <a:pos x="0" y="2"/>
                </a:cxn>
                <a:cxn ang="0">
                  <a:pos x="0" y="0"/>
                </a:cxn>
                <a:cxn ang="0">
                  <a:pos x="0" y="0"/>
                </a:cxn>
              </a:cxnLst>
              <a:rect l="0" t="0" r="r" b="b"/>
              <a:pathLst>
                <a:path h="2">
                  <a:moveTo>
                    <a:pt x="0" y="0"/>
                  </a:moveTo>
                  <a:lnTo>
                    <a:pt x="0" y="0"/>
                  </a:lnTo>
                  <a:lnTo>
                    <a:pt x="0" y="2"/>
                  </a:lnTo>
                  <a:lnTo>
                    <a:pt x="0" y="2"/>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 name="Freeform 74"/>
            <p:cNvSpPr>
              <a:spLocks noEditPoints="1"/>
            </p:cNvSpPr>
            <p:nvPr/>
          </p:nvSpPr>
          <p:spPr bwMode="auto">
            <a:xfrm>
              <a:off x="4391025" y="336550"/>
              <a:ext cx="1644650" cy="2139950"/>
            </a:xfrm>
            <a:custGeom>
              <a:avLst/>
              <a:gdLst/>
              <a:ahLst/>
              <a:cxnLst>
                <a:cxn ang="0">
                  <a:pos x="924" y="772"/>
                </a:cxn>
                <a:cxn ang="0">
                  <a:pos x="872" y="710"/>
                </a:cxn>
                <a:cxn ang="0">
                  <a:pos x="776" y="662"/>
                </a:cxn>
                <a:cxn ang="0">
                  <a:pos x="708" y="686"/>
                </a:cxn>
                <a:cxn ang="0">
                  <a:pos x="618" y="592"/>
                </a:cxn>
                <a:cxn ang="0">
                  <a:pos x="544" y="532"/>
                </a:cxn>
                <a:cxn ang="0">
                  <a:pos x="646" y="462"/>
                </a:cxn>
                <a:cxn ang="0">
                  <a:pos x="712" y="378"/>
                </a:cxn>
                <a:cxn ang="0">
                  <a:pos x="734" y="344"/>
                </a:cxn>
                <a:cxn ang="0">
                  <a:pos x="798" y="318"/>
                </a:cxn>
                <a:cxn ang="0">
                  <a:pos x="806" y="264"/>
                </a:cxn>
                <a:cxn ang="0">
                  <a:pos x="854" y="208"/>
                </a:cxn>
                <a:cxn ang="0">
                  <a:pos x="776" y="164"/>
                </a:cxn>
                <a:cxn ang="0">
                  <a:pos x="698" y="160"/>
                </a:cxn>
                <a:cxn ang="0">
                  <a:pos x="666" y="212"/>
                </a:cxn>
                <a:cxn ang="0">
                  <a:pos x="610" y="104"/>
                </a:cxn>
                <a:cxn ang="0">
                  <a:pos x="672" y="54"/>
                </a:cxn>
                <a:cxn ang="0">
                  <a:pos x="734" y="80"/>
                </a:cxn>
                <a:cxn ang="0">
                  <a:pos x="792" y="126"/>
                </a:cxn>
                <a:cxn ang="0">
                  <a:pos x="782" y="80"/>
                </a:cxn>
                <a:cxn ang="0">
                  <a:pos x="774" y="54"/>
                </a:cxn>
                <a:cxn ang="0">
                  <a:pos x="732" y="28"/>
                </a:cxn>
                <a:cxn ang="0">
                  <a:pos x="640" y="24"/>
                </a:cxn>
                <a:cxn ang="0">
                  <a:pos x="618" y="30"/>
                </a:cxn>
                <a:cxn ang="0">
                  <a:pos x="630" y="70"/>
                </a:cxn>
                <a:cxn ang="0">
                  <a:pos x="570" y="24"/>
                </a:cxn>
                <a:cxn ang="0">
                  <a:pos x="574" y="60"/>
                </a:cxn>
                <a:cxn ang="0">
                  <a:pos x="536" y="52"/>
                </a:cxn>
                <a:cxn ang="0">
                  <a:pos x="468" y="68"/>
                </a:cxn>
                <a:cxn ang="0">
                  <a:pos x="338" y="48"/>
                </a:cxn>
                <a:cxn ang="0">
                  <a:pos x="258" y="48"/>
                </a:cxn>
                <a:cxn ang="0">
                  <a:pos x="12" y="56"/>
                </a:cxn>
                <a:cxn ang="0">
                  <a:pos x="52" y="100"/>
                </a:cxn>
                <a:cxn ang="0">
                  <a:pos x="78" y="160"/>
                </a:cxn>
                <a:cxn ang="0">
                  <a:pos x="128" y="136"/>
                </a:cxn>
                <a:cxn ang="0">
                  <a:pos x="200" y="146"/>
                </a:cxn>
                <a:cxn ang="0">
                  <a:pos x="282" y="194"/>
                </a:cxn>
                <a:cxn ang="0">
                  <a:pos x="338" y="252"/>
                </a:cxn>
                <a:cxn ang="0">
                  <a:pos x="354" y="380"/>
                </a:cxn>
                <a:cxn ang="0">
                  <a:pos x="448" y="528"/>
                </a:cxn>
                <a:cxn ang="0">
                  <a:pos x="442" y="480"/>
                </a:cxn>
                <a:cxn ang="0">
                  <a:pos x="582" y="612"/>
                </a:cxn>
                <a:cxn ang="0">
                  <a:pos x="692" y="678"/>
                </a:cxn>
                <a:cxn ang="0">
                  <a:pos x="676" y="826"/>
                </a:cxn>
                <a:cxn ang="0">
                  <a:pos x="746" y="1130"/>
                </a:cxn>
                <a:cxn ang="0">
                  <a:pos x="730" y="1262"/>
                </a:cxn>
                <a:cxn ang="0">
                  <a:pos x="748" y="1336"/>
                </a:cxn>
                <a:cxn ang="0">
                  <a:pos x="770" y="1310"/>
                </a:cxn>
                <a:cxn ang="0">
                  <a:pos x="800" y="1196"/>
                </a:cxn>
                <a:cxn ang="0">
                  <a:pos x="884" y="1132"/>
                </a:cxn>
                <a:cxn ang="0">
                  <a:pos x="968" y="1010"/>
                </a:cxn>
                <a:cxn ang="0">
                  <a:pos x="796" y="210"/>
                </a:cxn>
                <a:cxn ang="0">
                  <a:pos x="738" y="240"/>
                </a:cxn>
                <a:cxn ang="0">
                  <a:pos x="688" y="318"/>
                </a:cxn>
                <a:cxn ang="0">
                  <a:pos x="670" y="316"/>
                </a:cxn>
                <a:cxn ang="0">
                  <a:pos x="624" y="336"/>
                </a:cxn>
                <a:cxn ang="0">
                  <a:pos x="682" y="10"/>
                </a:cxn>
                <a:cxn ang="0">
                  <a:pos x="564" y="260"/>
                </a:cxn>
                <a:cxn ang="0">
                  <a:pos x="374" y="80"/>
                </a:cxn>
                <a:cxn ang="0">
                  <a:pos x="426" y="126"/>
                </a:cxn>
                <a:cxn ang="0">
                  <a:pos x="508" y="180"/>
                </a:cxn>
                <a:cxn ang="0">
                  <a:pos x="530" y="214"/>
                </a:cxn>
                <a:cxn ang="0">
                  <a:pos x="542" y="208"/>
                </a:cxn>
              </a:cxnLst>
              <a:rect l="0" t="0" r="r" b="b"/>
              <a:pathLst>
                <a:path w="1036" h="1348">
                  <a:moveTo>
                    <a:pt x="1028" y="824"/>
                  </a:moveTo>
                  <a:lnTo>
                    <a:pt x="1028" y="824"/>
                  </a:lnTo>
                  <a:lnTo>
                    <a:pt x="1022" y="824"/>
                  </a:lnTo>
                  <a:lnTo>
                    <a:pt x="1016" y="820"/>
                  </a:lnTo>
                  <a:lnTo>
                    <a:pt x="1008" y="812"/>
                  </a:lnTo>
                  <a:lnTo>
                    <a:pt x="1008" y="812"/>
                  </a:lnTo>
                  <a:lnTo>
                    <a:pt x="1004" y="808"/>
                  </a:lnTo>
                  <a:lnTo>
                    <a:pt x="998" y="804"/>
                  </a:lnTo>
                  <a:lnTo>
                    <a:pt x="992" y="800"/>
                  </a:lnTo>
                  <a:lnTo>
                    <a:pt x="984" y="800"/>
                  </a:lnTo>
                  <a:lnTo>
                    <a:pt x="984" y="800"/>
                  </a:lnTo>
                  <a:lnTo>
                    <a:pt x="970" y="800"/>
                  </a:lnTo>
                  <a:lnTo>
                    <a:pt x="964" y="798"/>
                  </a:lnTo>
                  <a:lnTo>
                    <a:pt x="962" y="796"/>
                  </a:lnTo>
                  <a:lnTo>
                    <a:pt x="962" y="796"/>
                  </a:lnTo>
                  <a:lnTo>
                    <a:pt x="956" y="788"/>
                  </a:lnTo>
                  <a:lnTo>
                    <a:pt x="950" y="784"/>
                  </a:lnTo>
                  <a:lnTo>
                    <a:pt x="934" y="778"/>
                  </a:lnTo>
                  <a:lnTo>
                    <a:pt x="934" y="778"/>
                  </a:lnTo>
                  <a:lnTo>
                    <a:pt x="930" y="786"/>
                  </a:lnTo>
                  <a:lnTo>
                    <a:pt x="928" y="788"/>
                  </a:lnTo>
                  <a:lnTo>
                    <a:pt x="922" y="790"/>
                  </a:lnTo>
                  <a:lnTo>
                    <a:pt x="922" y="790"/>
                  </a:lnTo>
                  <a:lnTo>
                    <a:pt x="928" y="782"/>
                  </a:lnTo>
                  <a:lnTo>
                    <a:pt x="928" y="778"/>
                  </a:lnTo>
                  <a:lnTo>
                    <a:pt x="928" y="774"/>
                  </a:lnTo>
                  <a:lnTo>
                    <a:pt x="928" y="774"/>
                  </a:lnTo>
                  <a:lnTo>
                    <a:pt x="924" y="772"/>
                  </a:lnTo>
                  <a:lnTo>
                    <a:pt x="924" y="772"/>
                  </a:lnTo>
                  <a:lnTo>
                    <a:pt x="914" y="774"/>
                  </a:lnTo>
                  <a:lnTo>
                    <a:pt x="914" y="774"/>
                  </a:lnTo>
                  <a:lnTo>
                    <a:pt x="912" y="778"/>
                  </a:lnTo>
                  <a:lnTo>
                    <a:pt x="912" y="782"/>
                  </a:lnTo>
                  <a:lnTo>
                    <a:pt x="910" y="784"/>
                  </a:lnTo>
                  <a:lnTo>
                    <a:pt x="910" y="784"/>
                  </a:lnTo>
                  <a:lnTo>
                    <a:pt x="906" y="782"/>
                  </a:lnTo>
                  <a:lnTo>
                    <a:pt x="906" y="782"/>
                  </a:lnTo>
                  <a:lnTo>
                    <a:pt x="906" y="774"/>
                  </a:lnTo>
                  <a:lnTo>
                    <a:pt x="908" y="770"/>
                  </a:lnTo>
                  <a:lnTo>
                    <a:pt x="912" y="768"/>
                  </a:lnTo>
                  <a:lnTo>
                    <a:pt x="912" y="768"/>
                  </a:lnTo>
                  <a:lnTo>
                    <a:pt x="916" y="762"/>
                  </a:lnTo>
                  <a:lnTo>
                    <a:pt x="916" y="762"/>
                  </a:lnTo>
                  <a:lnTo>
                    <a:pt x="916" y="762"/>
                  </a:lnTo>
                  <a:lnTo>
                    <a:pt x="916" y="762"/>
                  </a:lnTo>
                  <a:lnTo>
                    <a:pt x="918" y="756"/>
                  </a:lnTo>
                  <a:lnTo>
                    <a:pt x="918" y="754"/>
                  </a:lnTo>
                  <a:lnTo>
                    <a:pt x="916" y="752"/>
                  </a:lnTo>
                  <a:lnTo>
                    <a:pt x="916" y="752"/>
                  </a:lnTo>
                  <a:lnTo>
                    <a:pt x="912" y="750"/>
                  </a:lnTo>
                  <a:lnTo>
                    <a:pt x="912" y="746"/>
                  </a:lnTo>
                  <a:lnTo>
                    <a:pt x="910" y="738"/>
                  </a:lnTo>
                  <a:lnTo>
                    <a:pt x="910" y="738"/>
                  </a:lnTo>
                  <a:lnTo>
                    <a:pt x="904" y="726"/>
                  </a:lnTo>
                  <a:lnTo>
                    <a:pt x="896" y="716"/>
                  </a:lnTo>
                  <a:lnTo>
                    <a:pt x="886" y="710"/>
                  </a:lnTo>
                  <a:lnTo>
                    <a:pt x="880" y="710"/>
                  </a:lnTo>
                  <a:lnTo>
                    <a:pt x="872" y="710"/>
                  </a:lnTo>
                  <a:lnTo>
                    <a:pt x="872" y="710"/>
                  </a:lnTo>
                  <a:lnTo>
                    <a:pt x="866" y="710"/>
                  </a:lnTo>
                  <a:lnTo>
                    <a:pt x="860" y="706"/>
                  </a:lnTo>
                  <a:lnTo>
                    <a:pt x="854" y="702"/>
                  </a:lnTo>
                  <a:lnTo>
                    <a:pt x="852" y="698"/>
                  </a:lnTo>
                  <a:lnTo>
                    <a:pt x="852" y="698"/>
                  </a:lnTo>
                  <a:lnTo>
                    <a:pt x="848" y="690"/>
                  </a:lnTo>
                  <a:lnTo>
                    <a:pt x="842" y="686"/>
                  </a:lnTo>
                  <a:lnTo>
                    <a:pt x="836" y="682"/>
                  </a:lnTo>
                  <a:lnTo>
                    <a:pt x="828" y="682"/>
                  </a:lnTo>
                  <a:lnTo>
                    <a:pt x="828" y="682"/>
                  </a:lnTo>
                  <a:lnTo>
                    <a:pt x="830" y="678"/>
                  </a:lnTo>
                  <a:lnTo>
                    <a:pt x="832" y="674"/>
                  </a:lnTo>
                  <a:lnTo>
                    <a:pt x="830" y="672"/>
                  </a:lnTo>
                  <a:lnTo>
                    <a:pt x="826" y="668"/>
                  </a:lnTo>
                  <a:lnTo>
                    <a:pt x="826" y="668"/>
                  </a:lnTo>
                  <a:lnTo>
                    <a:pt x="820" y="664"/>
                  </a:lnTo>
                  <a:lnTo>
                    <a:pt x="814" y="662"/>
                  </a:lnTo>
                  <a:lnTo>
                    <a:pt x="808" y="662"/>
                  </a:lnTo>
                  <a:lnTo>
                    <a:pt x="800" y="666"/>
                  </a:lnTo>
                  <a:lnTo>
                    <a:pt x="800" y="666"/>
                  </a:lnTo>
                  <a:lnTo>
                    <a:pt x="798" y="666"/>
                  </a:lnTo>
                  <a:lnTo>
                    <a:pt x="796" y="664"/>
                  </a:lnTo>
                  <a:lnTo>
                    <a:pt x="796" y="664"/>
                  </a:lnTo>
                  <a:lnTo>
                    <a:pt x="790" y="662"/>
                  </a:lnTo>
                  <a:lnTo>
                    <a:pt x="782" y="662"/>
                  </a:lnTo>
                  <a:lnTo>
                    <a:pt x="782" y="662"/>
                  </a:lnTo>
                  <a:lnTo>
                    <a:pt x="778" y="662"/>
                  </a:lnTo>
                  <a:lnTo>
                    <a:pt x="776" y="662"/>
                  </a:lnTo>
                  <a:lnTo>
                    <a:pt x="776" y="660"/>
                  </a:lnTo>
                  <a:lnTo>
                    <a:pt x="776" y="660"/>
                  </a:lnTo>
                  <a:lnTo>
                    <a:pt x="770" y="652"/>
                  </a:lnTo>
                  <a:lnTo>
                    <a:pt x="766" y="652"/>
                  </a:lnTo>
                  <a:lnTo>
                    <a:pt x="760" y="654"/>
                  </a:lnTo>
                  <a:lnTo>
                    <a:pt x="754" y="656"/>
                  </a:lnTo>
                  <a:lnTo>
                    <a:pt x="754" y="656"/>
                  </a:lnTo>
                  <a:lnTo>
                    <a:pt x="752" y="658"/>
                  </a:lnTo>
                  <a:lnTo>
                    <a:pt x="750" y="658"/>
                  </a:lnTo>
                  <a:lnTo>
                    <a:pt x="748" y="656"/>
                  </a:lnTo>
                  <a:lnTo>
                    <a:pt x="748" y="656"/>
                  </a:lnTo>
                  <a:lnTo>
                    <a:pt x="746" y="652"/>
                  </a:lnTo>
                  <a:lnTo>
                    <a:pt x="746" y="650"/>
                  </a:lnTo>
                  <a:lnTo>
                    <a:pt x="750" y="648"/>
                  </a:lnTo>
                  <a:lnTo>
                    <a:pt x="750" y="648"/>
                  </a:lnTo>
                  <a:lnTo>
                    <a:pt x="752" y="646"/>
                  </a:lnTo>
                  <a:lnTo>
                    <a:pt x="750" y="642"/>
                  </a:lnTo>
                  <a:lnTo>
                    <a:pt x="750" y="642"/>
                  </a:lnTo>
                  <a:lnTo>
                    <a:pt x="738" y="652"/>
                  </a:lnTo>
                  <a:lnTo>
                    <a:pt x="730" y="656"/>
                  </a:lnTo>
                  <a:lnTo>
                    <a:pt x="722" y="658"/>
                  </a:lnTo>
                  <a:lnTo>
                    <a:pt x="722" y="658"/>
                  </a:lnTo>
                  <a:lnTo>
                    <a:pt x="720" y="662"/>
                  </a:lnTo>
                  <a:lnTo>
                    <a:pt x="720" y="662"/>
                  </a:lnTo>
                  <a:lnTo>
                    <a:pt x="718" y="668"/>
                  </a:lnTo>
                  <a:lnTo>
                    <a:pt x="716" y="674"/>
                  </a:lnTo>
                  <a:lnTo>
                    <a:pt x="710" y="680"/>
                  </a:lnTo>
                  <a:lnTo>
                    <a:pt x="708" y="686"/>
                  </a:lnTo>
                  <a:lnTo>
                    <a:pt x="708" y="686"/>
                  </a:lnTo>
                  <a:lnTo>
                    <a:pt x="698" y="676"/>
                  </a:lnTo>
                  <a:lnTo>
                    <a:pt x="692" y="672"/>
                  </a:lnTo>
                  <a:lnTo>
                    <a:pt x="688" y="674"/>
                  </a:lnTo>
                  <a:lnTo>
                    <a:pt x="684" y="674"/>
                  </a:lnTo>
                  <a:lnTo>
                    <a:pt x="684" y="674"/>
                  </a:lnTo>
                  <a:lnTo>
                    <a:pt x="678" y="678"/>
                  </a:lnTo>
                  <a:lnTo>
                    <a:pt x="672" y="678"/>
                  </a:lnTo>
                  <a:lnTo>
                    <a:pt x="666" y="676"/>
                  </a:lnTo>
                  <a:lnTo>
                    <a:pt x="662" y="670"/>
                  </a:lnTo>
                  <a:lnTo>
                    <a:pt x="662" y="670"/>
                  </a:lnTo>
                  <a:lnTo>
                    <a:pt x="658" y="664"/>
                  </a:lnTo>
                  <a:lnTo>
                    <a:pt x="656" y="660"/>
                  </a:lnTo>
                  <a:lnTo>
                    <a:pt x="654" y="648"/>
                  </a:lnTo>
                  <a:lnTo>
                    <a:pt x="658" y="626"/>
                  </a:lnTo>
                  <a:lnTo>
                    <a:pt x="658" y="626"/>
                  </a:lnTo>
                  <a:lnTo>
                    <a:pt x="656" y="616"/>
                  </a:lnTo>
                  <a:lnTo>
                    <a:pt x="652" y="610"/>
                  </a:lnTo>
                  <a:lnTo>
                    <a:pt x="646" y="606"/>
                  </a:lnTo>
                  <a:lnTo>
                    <a:pt x="638" y="606"/>
                  </a:lnTo>
                  <a:lnTo>
                    <a:pt x="638" y="606"/>
                  </a:lnTo>
                  <a:lnTo>
                    <a:pt x="626" y="606"/>
                  </a:lnTo>
                  <a:lnTo>
                    <a:pt x="616" y="608"/>
                  </a:lnTo>
                  <a:lnTo>
                    <a:pt x="616" y="608"/>
                  </a:lnTo>
                  <a:lnTo>
                    <a:pt x="614" y="602"/>
                  </a:lnTo>
                  <a:lnTo>
                    <a:pt x="614" y="602"/>
                  </a:lnTo>
                  <a:lnTo>
                    <a:pt x="616" y="600"/>
                  </a:lnTo>
                  <a:lnTo>
                    <a:pt x="618" y="598"/>
                  </a:lnTo>
                  <a:lnTo>
                    <a:pt x="618" y="592"/>
                  </a:lnTo>
                  <a:lnTo>
                    <a:pt x="618" y="592"/>
                  </a:lnTo>
                  <a:lnTo>
                    <a:pt x="626" y="560"/>
                  </a:lnTo>
                  <a:lnTo>
                    <a:pt x="626" y="560"/>
                  </a:lnTo>
                  <a:lnTo>
                    <a:pt x="630" y="554"/>
                  </a:lnTo>
                  <a:lnTo>
                    <a:pt x="630" y="552"/>
                  </a:lnTo>
                  <a:lnTo>
                    <a:pt x="630" y="550"/>
                  </a:lnTo>
                  <a:lnTo>
                    <a:pt x="630" y="550"/>
                  </a:lnTo>
                  <a:lnTo>
                    <a:pt x="626" y="548"/>
                  </a:lnTo>
                  <a:lnTo>
                    <a:pt x="622" y="548"/>
                  </a:lnTo>
                  <a:lnTo>
                    <a:pt x="616" y="548"/>
                  </a:lnTo>
                  <a:lnTo>
                    <a:pt x="616" y="548"/>
                  </a:lnTo>
                  <a:lnTo>
                    <a:pt x="610" y="550"/>
                  </a:lnTo>
                  <a:lnTo>
                    <a:pt x="606" y="552"/>
                  </a:lnTo>
                  <a:lnTo>
                    <a:pt x="604" y="556"/>
                  </a:lnTo>
                  <a:lnTo>
                    <a:pt x="602" y="562"/>
                  </a:lnTo>
                  <a:lnTo>
                    <a:pt x="602" y="562"/>
                  </a:lnTo>
                  <a:lnTo>
                    <a:pt x="600" y="568"/>
                  </a:lnTo>
                  <a:lnTo>
                    <a:pt x="598" y="572"/>
                  </a:lnTo>
                  <a:lnTo>
                    <a:pt x="594" y="576"/>
                  </a:lnTo>
                  <a:lnTo>
                    <a:pt x="588" y="580"/>
                  </a:lnTo>
                  <a:lnTo>
                    <a:pt x="582" y="580"/>
                  </a:lnTo>
                  <a:lnTo>
                    <a:pt x="576" y="582"/>
                  </a:lnTo>
                  <a:lnTo>
                    <a:pt x="572" y="580"/>
                  </a:lnTo>
                  <a:lnTo>
                    <a:pt x="566" y="578"/>
                  </a:lnTo>
                  <a:lnTo>
                    <a:pt x="566" y="578"/>
                  </a:lnTo>
                  <a:lnTo>
                    <a:pt x="556" y="568"/>
                  </a:lnTo>
                  <a:lnTo>
                    <a:pt x="550" y="558"/>
                  </a:lnTo>
                  <a:lnTo>
                    <a:pt x="546" y="546"/>
                  </a:lnTo>
                  <a:lnTo>
                    <a:pt x="544" y="532"/>
                  </a:lnTo>
                  <a:lnTo>
                    <a:pt x="544" y="532"/>
                  </a:lnTo>
                  <a:lnTo>
                    <a:pt x="546" y="516"/>
                  </a:lnTo>
                  <a:lnTo>
                    <a:pt x="548" y="500"/>
                  </a:lnTo>
                  <a:lnTo>
                    <a:pt x="548" y="500"/>
                  </a:lnTo>
                  <a:lnTo>
                    <a:pt x="550" y="490"/>
                  </a:lnTo>
                  <a:lnTo>
                    <a:pt x="552" y="480"/>
                  </a:lnTo>
                  <a:lnTo>
                    <a:pt x="556" y="472"/>
                  </a:lnTo>
                  <a:lnTo>
                    <a:pt x="562" y="468"/>
                  </a:lnTo>
                  <a:lnTo>
                    <a:pt x="570" y="464"/>
                  </a:lnTo>
                  <a:lnTo>
                    <a:pt x="578" y="462"/>
                  </a:lnTo>
                  <a:lnTo>
                    <a:pt x="586" y="462"/>
                  </a:lnTo>
                  <a:lnTo>
                    <a:pt x="598" y="466"/>
                  </a:lnTo>
                  <a:lnTo>
                    <a:pt x="598" y="466"/>
                  </a:lnTo>
                  <a:lnTo>
                    <a:pt x="602" y="466"/>
                  </a:lnTo>
                  <a:lnTo>
                    <a:pt x="604" y="466"/>
                  </a:lnTo>
                  <a:lnTo>
                    <a:pt x="608" y="464"/>
                  </a:lnTo>
                  <a:lnTo>
                    <a:pt x="608" y="460"/>
                  </a:lnTo>
                  <a:lnTo>
                    <a:pt x="608" y="460"/>
                  </a:lnTo>
                  <a:lnTo>
                    <a:pt x="610" y="456"/>
                  </a:lnTo>
                  <a:lnTo>
                    <a:pt x="612" y="454"/>
                  </a:lnTo>
                  <a:lnTo>
                    <a:pt x="614" y="454"/>
                  </a:lnTo>
                  <a:lnTo>
                    <a:pt x="614" y="454"/>
                  </a:lnTo>
                  <a:lnTo>
                    <a:pt x="628" y="454"/>
                  </a:lnTo>
                  <a:lnTo>
                    <a:pt x="636" y="456"/>
                  </a:lnTo>
                  <a:lnTo>
                    <a:pt x="640" y="458"/>
                  </a:lnTo>
                  <a:lnTo>
                    <a:pt x="642" y="460"/>
                  </a:lnTo>
                  <a:lnTo>
                    <a:pt x="642" y="460"/>
                  </a:lnTo>
                  <a:lnTo>
                    <a:pt x="644" y="462"/>
                  </a:lnTo>
                  <a:lnTo>
                    <a:pt x="646" y="462"/>
                  </a:lnTo>
                  <a:lnTo>
                    <a:pt x="646" y="462"/>
                  </a:lnTo>
                  <a:lnTo>
                    <a:pt x="652" y="460"/>
                  </a:lnTo>
                  <a:lnTo>
                    <a:pt x="658" y="464"/>
                  </a:lnTo>
                  <a:lnTo>
                    <a:pt x="662" y="468"/>
                  </a:lnTo>
                  <a:lnTo>
                    <a:pt x="664" y="474"/>
                  </a:lnTo>
                  <a:lnTo>
                    <a:pt x="664" y="474"/>
                  </a:lnTo>
                  <a:lnTo>
                    <a:pt x="664" y="484"/>
                  </a:lnTo>
                  <a:lnTo>
                    <a:pt x="668" y="492"/>
                  </a:lnTo>
                  <a:lnTo>
                    <a:pt x="678" y="510"/>
                  </a:lnTo>
                  <a:lnTo>
                    <a:pt x="678" y="510"/>
                  </a:lnTo>
                  <a:lnTo>
                    <a:pt x="682" y="502"/>
                  </a:lnTo>
                  <a:lnTo>
                    <a:pt x="682" y="496"/>
                  </a:lnTo>
                  <a:lnTo>
                    <a:pt x="682" y="488"/>
                  </a:lnTo>
                  <a:lnTo>
                    <a:pt x="680" y="482"/>
                  </a:lnTo>
                  <a:lnTo>
                    <a:pt x="680" y="482"/>
                  </a:lnTo>
                  <a:lnTo>
                    <a:pt x="674" y="460"/>
                  </a:lnTo>
                  <a:lnTo>
                    <a:pt x="672" y="452"/>
                  </a:lnTo>
                  <a:lnTo>
                    <a:pt x="672" y="444"/>
                  </a:lnTo>
                  <a:lnTo>
                    <a:pt x="676" y="438"/>
                  </a:lnTo>
                  <a:lnTo>
                    <a:pt x="682" y="432"/>
                  </a:lnTo>
                  <a:lnTo>
                    <a:pt x="700" y="416"/>
                  </a:lnTo>
                  <a:lnTo>
                    <a:pt x="700" y="416"/>
                  </a:lnTo>
                  <a:lnTo>
                    <a:pt x="706" y="410"/>
                  </a:lnTo>
                  <a:lnTo>
                    <a:pt x="712" y="402"/>
                  </a:lnTo>
                  <a:lnTo>
                    <a:pt x="714" y="398"/>
                  </a:lnTo>
                  <a:lnTo>
                    <a:pt x="714" y="394"/>
                  </a:lnTo>
                  <a:lnTo>
                    <a:pt x="714" y="388"/>
                  </a:lnTo>
                  <a:lnTo>
                    <a:pt x="712" y="382"/>
                  </a:lnTo>
                  <a:lnTo>
                    <a:pt x="712" y="382"/>
                  </a:lnTo>
                  <a:lnTo>
                    <a:pt x="712" y="378"/>
                  </a:lnTo>
                  <a:lnTo>
                    <a:pt x="712" y="378"/>
                  </a:lnTo>
                  <a:lnTo>
                    <a:pt x="710" y="376"/>
                  </a:lnTo>
                  <a:lnTo>
                    <a:pt x="710" y="376"/>
                  </a:lnTo>
                  <a:lnTo>
                    <a:pt x="712" y="370"/>
                  </a:lnTo>
                  <a:lnTo>
                    <a:pt x="712" y="364"/>
                  </a:lnTo>
                  <a:lnTo>
                    <a:pt x="712" y="364"/>
                  </a:lnTo>
                  <a:lnTo>
                    <a:pt x="712" y="362"/>
                  </a:lnTo>
                  <a:lnTo>
                    <a:pt x="712" y="362"/>
                  </a:lnTo>
                  <a:lnTo>
                    <a:pt x="714" y="360"/>
                  </a:lnTo>
                  <a:lnTo>
                    <a:pt x="714" y="360"/>
                  </a:lnTo>
                  <a:lnTo>
                    <a:pt x="714" y="368"/>
                  </a:lnTo>
                  <a:lnTo>
                    <a:pt x="714" y="372"/>
                  </a:lnTo>
                  <a:lnTo>
                    <a:pt x="716" y="376"/>
                  </a:lnTo>
                  <a:lnTo>
                    <a:pt x="716" y="376"/>
                  </a:lnTo>
                  <a:lnTo>
                    <a:pt x="722" y="372"/>
                  </a:lnTo>
                  <a:lnTo>
                    <a:pt x="722" y="368"/>
                  </a:lnTo>
                  <a:lnTo>
                    <a:pt x="720" y="364"/>
                  </a:lnTo>
                  <a:lnTo>
                    <a:pt x="720" y="362"/>
                  </a:lnTo>
                  <a:lnTo>
                    <a:pt x="720" y="362"/>
                  </a:lnTo>
                  <a:lnTo>
                    <a:pt x="726" y="362"/>
                  </a:lnTo>
                  <a:lnTo>
                    <a:pt x="728" y="360"/>
                  </a:lnTo>
                  <a:lnTo>
                    <a:pt x="730" y="356"/>
                  </a:lnTo>
                  <a:lnTo>
                    <a:pt x="730" y="352"/>
                  </a:lnTo>
                  <a:lnTo>
                    <a:pt x="730" y="352"/>
                  </a:lnTo>
                  <a:lnTo>
                    <a:pt x="730" y="350"/>
                  </a:lnTo>
                  <a:lnTo>
                    <a:pt x="732" y="348"/>
                  </a:lnTo>
                  <a:lnTo>
                    <a:pt x="736" y="348"/>
                  </a:lnTo>
                  <a:lnTo>
                    <a:pt x="736" y="348"/>
                  </a:lnTo>
                  <a:lnTo>
                    <a:pt x="734" y="344"/>
                  </a:lnTo>
                  <a:lnTo>
                    <a:pt x="736" y="342"/>
                  </a:lnTo>
                  <a:lnTo>
                    <a:pt x="744" y="342"/>
                  </a:lnTo>
                  <a:lnTo>
                    <a:pt x="744" y="342"/>
                  </a:lnTo>
                  <a:lnTo>
                    <a:pt x="754" y="338"/>
                  </a:lnTo>
                  <a:lnTo>
                    <a:pt x="754" y="338"/>
                  </a:lnTo>
                  <a:lnTo>
                    <a:pt x="756" y="338"/>
                  </a:lnTo>
                  <a:lnTo>
                    <a:pt x="756" y="334"/>
                  </a:lnTo>
                  <a:lnTo>
                    <a:pt x="756" y="334"/>
                  </a:lnTo>
                  <a:lnTo>
                    <a:pt x="754" y="328"/>
                  </a:lnTo>
                  <a:lnTo>
                    <a:pt x="756" y="322"/>
                  </a:lnTo>
                  <a:lnTo>
                    <a:pt x="760" y="318"/>
                  </a:lnTo>
                  <a:lnTo>
                    <a:pt x="764" y="314"/>
                  </a:lnTo>
                  <a:lnTo>
                    <a:pt x="764" y="314"/>
                  </a:lnTo>
                  <a:lnTo>
                    <a:pt x="776" y="308"/>
                  </a:lnTo>
                  <a:lnTo>
                    <a:pt x="786" y="302"/>
                  </a:lnTo>
                  <a:lnTo>
                    <a:pt x="786" y="302"/>
                  </a:lnTo>
                  <a:lnTo>
                    <a:pt x="790" y="300"/>
                  </a:lnTo>
                  <a:lnTo>
                    <a:pt x="796" y="298"/>
                  </a:lnTo>
                  <a:lnTo>
                    <a:pt x="802" y="298"/>
                  </a:lnTo>
                  <a:lnTo>
                    <a:pt x="810" y="302"/>
                  </a:lnTo>
                  <a:lnTo>
                    <a:pt x="810" y="302"/>
                  </a:lnTo>
                  <a:lnTo>
                    <a:pt x="804" y="302"/>
                  </a:lnTo>
                  <a:lnTo>
                    <a:pt x="800" y="302"/>
                  </a:lnTo>
                  <a:lnTo>
                    <a:pt x="794" y="308"/>
                  </a:lnTo>
                  <a:lnTo>
                    <a:pt x="794" y="308"/>
                  </a:lnTo>
                  <a:lnTo>
                    <a:pt x="792" y="312"/>
                  </a:lnTo>
                  <a:lnTo>
                    <a:pt x="794" y="316"/>
                  </a:lnTo>
                  <a:lnTo>
                    <a:pt x="794" y="316"/>
                  </a:lnTo>
                  <a:lnTo>
                    <a:pt x="798" y="318"/>
                  </a:lnTo>
                  <a:lnTo>
                    <a:pt x="800" y="316"/>
                  </a:lnTo>
                  <a:lnTo>
                    <a:pt x="800" y="316"/>
                  </a:lnTo>
                  <a:lnTo>
                    <a:pt x="804" y="310"/>
                  </a:lnTo>
                  <a:lnTo>
                    <a:pt x="810" y="308"/>
                  </a:lnTo>
                  <a:lnTo>
                    <a:pt x="822" y="304"/>
                  </a:lnTo>
                  <a:lnTo>
                    <a:pt x="822" y="304"/>
                  </a:lnTo>
                  <a:lnTo>
                    <a:pt x="826" y="302"/>
                  </a:lnTo>
                  <a:lnTo>
                    <a:pt x="828" y="300"/>
                  </a:lnTo>
                  <a:lnTo>
                    <a:pt x="828" y="298"/>
                  </a:lnTo>
                  <a:lnTo>
                    <a:pt x="828" y="298"/>
                  </a:lnTo>
                  <a:lnTo>
                    <a:pt x="826" y="296"/>
                  </a:lnTo>
                  <a:lnTo>
                    <a:pt x="824" y="296"/>
                  </a:lnTo>
                  <a:lnTo>
                    <a:pt x="820" y="296"/>
                  </a:lnTo>
                  <a:lnTo>
                    <a:pt x="820" y="296"/>
                  </a:lnTo>
                  <a:lnTo>
                    <a:pt x="814" y="294"/>
                  </a:lnTo>
                  <a:lnTo>
                    <a:pt x="808" y="292"/>
                  </a:lnTo>
                  <a:lnTo>
                    <a:pt x="802" y="288"/>
                  </a:lnTo>
                  <a:lnTo>
                    <a:pt x="800" y="282"/>
                  </a:lnTo>
                  <a:lnTo>
                    <a:pt x="800" y="282"/>
                  </a:lnTo>
                  <a:lnTo>
                    <a:pt x="800" y="278"/>
                  </a:lnTo>
                  <a:lnTo>
                    <a:pt x="798" y="276"/>
                  </a:lnTo>
                  <a:lnTo>
                    <a:pt x="792" y="274"/>
                  </a:lnTo>
                  <a:lnTo>
                    <a:pt x="792" y="274"/>
                  </a:lnTo>
                  <a:lnTo>
                    <a:pt x="796" y="272"/>
                  </a:lnTo>
                  <a:lnTo>
                    <a:pt x="796" y="272"/>
                  </a:lnTo>
                  <a:lnTo>
                    <a:pt x="802" y="268"/>
                  </a:lnTo>
                  <a:lnTo>
                    <a:pt x="804" y="266"/>
                  </a:lnTo>
                  <a:lnTo>
                    <a:pt x="806" y="264"/>
                  </a:lnTo>
                  <a:lnTo>
                    <a:pt x="806" y="264"/>
                  </a:lnTo>
                  <a:lnTo>
                    <a:pt x="804" y="260"/>
                  </a:lnTo>
                  <a:lnTo>
                    <a:pt x="800" y="260"/>
                  </a:lnTo>
                  <a:lnTo>
                    <a:pt x="794" y="260"/>
                  </a:lnTo>
                  <a:lnTo>
                    <a:pt x="794" y="260"/>
                  </a:lnTo>
                  <a:lnTo>
                    <a:pt x="786" y="262"/>
                  </a:lnTo>
                  <a:lnTo>
                    <a:pt x="786" y="262"/>
                  </a:lnTo>
                  <a:lnTo>
                    <a:pt x="766" y="270"/>
                  </a:lnTo>
                  <a:lnTo>
                    <a:pt x="766" y="270"/>
                  </a:lnTo>
                  <a:lnTo>
                    <a:pt x="778" y="258"/>
                  </a:lnTo>
                  <a:lnTo>
                    <a:pt x="790" y="250"/>
                  </a:lnTo>
                  <a:lnTo>
                    <a:pt x="796" y="248"/>
                  </a:lnTo>
                  <a:lnTo>
                    <a:pt x="804" y="246"/>
                  </a:lnTo>
                  <a:lnTo>
                    <a:pt x="810" y="246"/>
                  </a:lnTo>
                  <a:lnTo>
                    <a:pt x="818" y="248"/>
                  </a:lnTo>
                  <a:lnTo>
                    <a:pt x="818" y="248"/>
                  </a:lnTo>
                  <a:lnTo>
                    <a:pt x="826" y="248"/>
                  </a:lnTo>
                  <a:lnTo>
                    <a:pt x="834" y="248"/>
                  </a:lnTo>
                  <a:lnTo>
                    <a:pt x="846" y="242"/>
                  </a:lnTo>
                  <a:lnTo>
                    <a:pt x="858" y="236"/>
                  </a:lnTo>
                  <a:lnTo>
                    <a:pt x="864" y="232"/>
                  </a:lnTo>
                  <a:lnTo>
                    <a:pt x="870" y="232"/>
                  </a:lnTo>
                  <a:lnTo>
                    <a:pt x="870" y="232"/>
                  </a:lnTo>
                  <a:lnTo>
                    <a:pt x="870" y="230"/>
                  </a:lnTo>
                  <a:lnTo>
                    <a:pt x="872" y="230"/>
                  </a:lnTo>
                  <a:lnTo>
                    <a:pt x="872" y="226"/>
                  </a:lnTo>
                  <a:lnTo>
                    <a:pt x="872" y="226"/>
                  </a:lnTo>
                  <a:lnTo>
                    <a:pt x="870" y="218"/>
                  </a:lnTo>
                  <a:lnTo>
                    <a:pt x="866" y="214"/>
                  </a:lnTo>
                  <a:lnTo>
                    <a:pt x="854" y="208"/>
                  </a:lnTo>
                  <a:lnTo>
                    <a:pt x="854" y="208"/>
                  </a:lnTo>
                  <a:lnTo>
                    <a:pt x="856" y="206"/>
                  </a:lnTo>
                  <a:lnTo>
                    <a:pt x="856" y="206"/>
                  </a:lnTo>
                  <a:lnTo>
                    <a:pt x="858" y="204"/>
                  </a:lnTo>
                  <a:lnTo>
                    <a:pt x="858" y="204"/>
                  </a:lnTo>
                  <a:lnTo>
                    <a:pt x="858" y="204"/>
                  </a:lnTo>
                  <a:lnTo>
                    <a:pt x="858" y="204"/>
                  </a:lnTo>
                  <a:lnTo>
                    <a:pt x="842" y="198"/>
                  </a:lnTo>
                  <a:lnTo>
                    <a:pt x="842" y="198"/>
                  </a:lnTo>
                  <a:lnTo>
                    <a:pt x="832" y="192"/>
                  </a:lnTo>
                  <a:lnTo>
                    <a:pt x="828" y="188"/>
                  </a:lnTo>
                  <a:lnTo>
                    <a:pt x="826" y="184"/>
                  </a:lnTo>
                  <a:lnTo>
                    <a:pt x="826" y="184"/>
                  </a:lnTo>
                  <a:lnTo>
                    <a:pt x="824" y="174"/>
                  </a:lnTo>
                  <a:lnTo>
                    <a:pt x="818" y="166"/>
                  </a:lnTo>
                  <a:lnTo>
                    <a:pt x="812" y="158"/>
                  </a:lnTo>
                  <a:lnTo>
                    <a:pt x="808" y="150"/>
                  </a:lnTo>
                  <a:lnTo>
                    <a:pt x="808" y="150"/>
                  </a:lnTo>
                  <a:lnTo>
                    <a:pt x="806" y="146"/>
                  </a:lnTo>
                  <a:lnTo>
                    <a:pt x="802" y="146"/>
                  </a:lnTo>
                  <a:lnTo>
                    <a:pt x="800" y="148"/>
                  </a:lnTo>
                  <a:lnTo>
                    <a:pt x="798" y="152"/>
                  </a:lnTo>
                  <a:lnTo>
                    <a:pt x="798" y="152"/>
                  </a:lnTo>
                  <a:lnTo>
                    <a:pt x="796" y="158"/>
                  </a:lnTo>
                  <a:lnTo>
                    <a:pt x="790" y="162"/>
                  </a:lnTo>
                  <a:lnTo>
                    <a:pt x="786" y="164"/>
                  </a:lnTo>
                  <a:lnTo>
                    <a:pt x="780" y="164"/>
                  </a:lnTo>
                  <a:lnTo>
                    <a:pt x="780" y="164"/>
                  </a:lnTo>
                  <a:lnTo>
                    <a:pt x="776" y="164"/>
                  </a:lnTo>
                  <a:lnTo>
                    <a:pt x="770" y="160"/>
                  </a:lnTo>
                  <a:lnTo>
                    <a:pt x="766" y="156"/>
                  </a:lnTo>
                  <a:lnTo>
                    <a:pt x="764" y="150"/>
                  </a:lnTo>
                  <a:lnTo>
                    <a:pt x="764" y="150"/>
                  </a:lnTo>
                  <a:lnTo>
                    <a:pt x="762" y="144"/>
                  </a:lnTo>
                  <a:lnTo>
                    <a:pt x="760" y="138"/>
                  </a:lnTo>
                  <a:lnTo>
                    <a:pt x="756" y="136"/>
                  </a:lnTo>
                  <a:lnTo>
                    <a:pt x="750" y="134"/>
                  </a:lnTo>
                  <a:lnTo>
                    <a:pt x="750" y="134"/>
                  </a:lnTo>
                  <a:lnTo>
                    <a:pt x="746" y="130"/>
                  </a:lnTo>
                  <a:lnTo>
                    <a:pt x="740" y="126"/>
                  </a:lnTo>
                  <a:lnTo>
                    <a:pt x="736" y="124"/>
                  </a:lnTo>
                  <a:lnTo>
                    <a:pt x="730" y="124"/>
                  </a:lnTo>
                  <a:lnTo>
                    <a:pt x="718" y="124"/>
                  </a:lnTo>
                  <a:lnTo>
                    <a:pt x="706" y="122"/>
                  </a:lnTo>
                  <a:lnTo>
                    <a:pt x="706" y="122"/>
                  </a:lnTo>
                  <a:lnTo>
                    <a:pt x="704" y="120"/>
                  </a:lnTo>
                  <a:lnTo>
                    <a:pt x="702" y="122"/>
                  </a:lnTo>
                  <a:lnTo>
                    <a:pt x="700" y="124"/>
                  </a:lnTo>
                  <a:lnTo>
                    <a:pt x="700" y="130"/>
                  </a:lnTo>
                  <a:lnTo>
                    <a:pt x="700" y="130"/>
                  </a:lnTo>
                  <a:lnTo>
                    <a:pt x="702" y="136"/>
                  </a:lnTo>
                  <a:lnTo>
                    <a:pt x="704" y="142"/>
                  </a:lnTo>
                  <a:lnTo>
                    <a:pt x="704" y="148"/>
                  </a:lnTo>
                  <a:lnTo>
                    <a:pt x="704" y="150"/>
                  </a:lnTo>
                  <a:lnTo>
                    <a:pt x="700" y="154"/>
                  </a:lnTo>
                  <a:lnTo>
                    <a:pt x="700" y="154"/>
                  </a:lnTo>
                  <a:lnTo>
                    <a:pt x="698" y="156"/>
                  </a:lnTo>
                  <a:lnTo>
                    <a:pt x="698" y="160"/>
                  </a:lnTo>
                  <a:lnTo>
                    <a:pt x="698" y="162"/>
                  </a:lnTo>
                  <a:lnTo>
                    <a:pt x="702" y="166"/>
                  </a:lnTo>
                  <a:lnTo>
                    <a:pt x="702" y="166"/>
                  </a:lnTo>
                  <a:lnTo>
                    <a:pt x="710" y="172"/>
                  </a:lnTo>
                  <a:lnTo>
                    <a:pt x="712" y="180"/>
                  </a:lnTo>
                  <a:lnTo>
                    <a:pt x="712" y="184"/>
                  </a:lnTo>
                  <a:lnTo>
                    <a:pt x="710" y="188"/>
                  </a:lnTo>
                  <a:lnTo>
                    <a:pt x="706" y="192"/>
                  </a:lnTo>
                  <a:lnTo>
                    <a:pt x="702" y="194"/>
                  </a:lnTo>
                  <a:lnTo>
                    <a:pt x="702" y="194"/>
                  </a:lnTo>
                  <a:lnTo>
                    <a:pt x="694" y="200"/>
                  </a:lnTo>
                  <a:lnTo>
                    <a:pt x="692" y="204"/>
                  </a:lnTo>
                  <a:lnTo>
                    <a:pt x="690" y="206"/>
                  </a:lnTo>
                  <a:lnTo>
                    <a:pt x="692" y="214"/>
                  </a:lnTo>
                  <a:lnTo>
                    <a:pt x="694" y="222"/>
                  </a:lnTo>
                  <a:lnTo>
                    <a:pt x="694" y="222"/>
                  </a:lnTo>
                  <a:lnTo>
                    <a:pt x="696" y="226"/>
                  </a:lnTo>
                  <a:lnTo>
                    <a:pt x="696" y="226"/>
                  </a:lnTo>
                  <a:lnTo>
                    <a:pt x="694" y="230"/>
                  </a:lnTo>
                  <a:lnTo>
                    <a:pt x="692" y="232"/>
                  </a:lnTo>
                  <a:lnTo>
                    <a:pt x="686" y="238"/>
                  </a:lnTo>
                  <a:lnTo>
                    <a:pt x="686" y="238"/>
                  </a:lnTo>
                  <a:lnTo>
                    <a:pt x="684" y="238"/>
                  </a:lnTo>
                  <a:lnTo>
                    <a:pt x="682" y="238"/>
                  </a:lnTo>
                  <a:lnTo>
                    <a:pt x="678" y="234"/>
                  </a:lnTo>
                  <a:lnTo>
                    <a:pt x="678" y="234"/>
                  </a:lnTo>
                  <a:lnTo>
                    <a:pt x="672" y="228"/>
                  </a:lnTo>
                  <a:lnTo>
                    <a:pt x="668" y="220"/>
                  </a:lnTo>
                  <a:lnTo>
                    <a:pt x="666" y="212"/>
                  </a:lnTo>
                  <a:lnTo>
                    <a:pt x="666" y="204"/>
                  </a:lnTo>
                  <a:lnTo>
                    <a:pt x="666" y="204"/>
                  </a:lnTo>
                  <a:lnTo>
                    <a:pt x="664" y="200"/>
                  </a:lnTo>
                  <a:lnTo>
                    <a:pt x="664" y="198"/>
                  </a:lnTo>
                  <a:lnTo>
                    <a:pt x="658" y="198"/>
                  </a:lnTo>
                  <a:lnTo>
                    <a:pt x="658" y="198"/>
                  </a:lnTo>
                  <a:lnTo>
                    <a:pt x="648" y="196"/>
                  </a:lnTo>
                  <a:lnTo>
                    <a:pt x="638" y="192"/>
                  </a:lnTo>
                  <a:lnTo>
                    <a:pt x="618" y="184"/>
                  </a:lnTo>
                  <a:lnTo>
                    <a:pt x="618" y="184"/>
                  </a:lnTo>
                  <a:lnTo>
                    <a:pt x="606" y="178"/>
                  </a:lnTo>
                  <a:lnTo>
                    <a:pt x="598" y="176"/>
                  </a:lnTo>
                  <a:lnTo>
                    <a:pt x="592" y="178"/>
                  </a:lnTo>
                  <a:lnTo>
                    <a:pt x="592" y="178"/>
                  </a:lnTo>
                  <a:lnTo>
                    <a:pt x="588" y="174"/>
                  </a:lnTo>
                  <a:lnTo>
                    <a:pt x="580" y="166"/>
                  </a:lnTo>
                  <a:lnTo>
                    <a:pt x="568" y="150"/>
                  </a:lnTo>
                  <a:lnTo>
                    <a:pt x="568" y="150"/>
                  </a:lnTo>
                  <a:lnTo>
                    <a:pt x="570" y="140"/>
                  </a:lnTo>
                  <a:lnTo>
                    <a:pt x="576" y="130"/>
                  </a:lnTo>
                  <a:lnTo>
                    <a:pt x="586" y="122"/>
                  </a:lnTo>
                  <a:lnTo>
                    <a:pt x="596" y="116"/>
                  </a:lnTo>
                  <a:lnTo>
                    <a:pt x="596" y="116"/>
                  </a:lnTo>
                  <a:lnTo>
                    <a:pt x="598" y="116"/>
                  </a:lnTo>
                  <a:lnTo>
                    <a:pt x="600" y="114"/>
                  </a:lnTo>
                  <a:lnTo>
                    <a:pt x="600" y="114"/>
                  </a:lnTo>
                  <a:lnTo>
                    <a:pt x="604" y="108"/>
                  </a:lnTo>
                  <a:lnTo>
                    <a:pt x="606" y="104"/>
                  </a:lnTo>
                  <a:lnTo>
                    <a:pt x="610" y="104"/>
                  </a:lnTo>
                  <a:lnTo>
                    <a:pt x="610" y="104"/>
                  </a:lnTo>
                  <a:lnTo>
                    <a:pt x="616" y="104"/>
                  </a:lnTo>
                  <a:lnTo>
                    <a:pt x="620" y="102"/>
                  </a:lnTo>
                  <a:lnTo>
                    <a:pt x="624" y="98"/>
                  </a:lnTo>
                  <a:lnTo>
                    <a:pt x="628" y="94"/>
                  </a:lnTo>
                  <a:lnTo>
                    <a:pt x="628" y="94"/>
                  </a:lnTo>
                  <a:lnTo>
                    <a:pt x="628" y="92"/>
                  </a:lnTo>
                  <a:lnTo>
                    <a:pt x="628" y="92"/>
                  </a:lnTo>
                  <a:lnTo>
                    <a:pt x="630" y="90"/>
                  </a:lnTo>
                  <a:lnTo>
                    <a:pt x="632" y="86"/>
                  </a:lnTo>
                  <a:lnTo>
                    <a:pt x="634" y="82"/>
                  </a:lnTo>
                  <a:lnTo>
                    <a:pt x="638" y="78"/>
                  </a:lnTo>
                  <a:lnTo>
                    <a:pt x="638" y="78"/>
                  </a:lnTo>
                  <a:lnTo>
                    <a:pt x="642" y="80"/>
                  </a:lnTo>
                  <a:lnTo>
                    <a:pt x="644" y="82"/>
                  </a:lnTo>
                  <a:lnTo>
                    <a:pt x="648" y="82"/>
                  </a:lnTo>
                  <a:lnTo>
                    <a:pt x="652" y="80"/>
                  </a:lnTo>
                  <a:lnTo>
                    <a:pt x="652" y="80"/>
                  </a:lnTo>
                  <a:lnTo>
                    <a:pt x="656" y="80"/>
                  </a:lnTo>
                  <a:lnTo>
                    <a:pt x="656" y="80"/>
                  </a:lnTo>
                  <a:lnTo>
                    <a:pt x="664" y="78"/>
                  </a:lnTo>
                  <a:lnTo>
                    <a:pt x="668" y="74"/>
                  </a:lnTo>
                  <a:lnTo>
                    <a:pt x="668" y="70"/>
                  </a:lnTo>
                  <a:lnTo>
                    <a:pt x="666" y="62"/>
                  </a:lnTo>
                  <a:lnTo>
                    <a:pt x="666" y="62"/>
                  </a:lnTo>
                  <a:lnTo>
                    <a:pt x="666" y="60"/>
                  </a:lnTo>
                  <a:lnTo>
                    <a:pt x="666" y="60"/>
                  </a:lnTo>
                  <a:lnTo>
                    <a:pt x="672" y="54"/>
                  </a:lnTo>
                  <a:lnTo>
                    <a:pt x="672" y="54"/>
                  </a:lnTo>
                  <a:lnTo>
                    <a:pt x="670" y="52"/>
                  </a:lnTo>
                  <a:lnTo>
                    <a:pt x="666" y="50"/>
                  </a:lnTo>
                  <a:lnTo>
                    <a:pt x="662" y="48"/>
                  </a:lnTo>
                  <a:lnTo>
                    <a:pt x="662" y="48"/>
                  </a:lnTo>
                  <a:lnTo>
                    <a:pt x="662" y="44"/>
                  </a:lnTo>
                  <a:lnTo>
                    <a:pt x="662" y="44"/>
                  </a:lnTo>
                  <a:lnTo>
                    <a:pt x="676" y="44"/>
                  </a:lnTo>
                  <a:lnTo>
                    <a:pt x="690" y="42"/>
                  </a:lnTo>
                  <a:lnTo>
                    <a:pt x="704" y="44"/>
                  </a:lnTo>
                  <a:lnTo>
                    <a:pt x="710" y="46"/>
                  </a:lnTo>
                  <a:lnTo>
                    <a:pt x="716" y="50"/>
                  </a:lnTo>
                  <a:lnTo>
                    <a:pt x="716" y="50"/>
                  </a:lnTo>
                  <a:lnTo>
                    <a:pt x="716" y="52"/>
                  </a:lnTo>
                  <a:lnTo>
                    <a:pt x="714" y="52"/>
                  </a:lnTo>
                  <a:lnTo>
                    <a:pt x="712" y="54"/>
                  </a:lnTo>
                  <a:lnTo>
                    <a:pt x="712" y="56"/>
                  </a:lnTo>
                  <a:lnTo>
                    <a:pt x="712" y="56"/>
                  </a:lnTo>
                  <a:lnTo>
                    <a:pt x="720" y="54"/>
                  </a:lnTo>
                  <a:lnTo>
                    <a:pt x="720" y="54"/>
                  </a:lnTo>
                  <a:lnTo>
                    <a:pt x="726" y="56"/>
                  </a:lnTo>
                  <a:lnTo>
                    <a:pt x="732" y="58"/>
                  </a:lnTo>
                  <a:lnTo>
                    <a:pt x="738" y="62"/>
                  </a:lnTo>
                  <a:lnTo>
                    <a:pt x="742" y="68"/>
                  </a:lnTo>
                  <a:lnTo>
                    <a:pt x="742" y="68"/>
                  </a:lnTo>
                  <a:lnTo>
                    <a:pt x="742" y="70"/>
                  </a:lnTo>
                  <a:lnTo>
                    <a:pt x="742" y="74"/>
                  </a:lnTo>
                  <a:lnTo>
                    <a:pt x="742" y="74"/>
                  </a:lnTo>
                  <a:lnTo>
                    <a:pt x="738" y="76"/>
                  </a:lnTo>
                  <a:lnTo>
                    <a:pt x="734" y="80"/>
                  </a:lnTo>
                  <a:lnTo>
                    <a:pt x="730" y="82"/>
                  </a:lnTo>
                  <a:lnTo>
                    <a:pt x="730" y="86"/>
                  </a:lnTo>
                  <a:lnTo>
                    <a:pt x="732" y="88"/>
                  </a:lnTo>
                  <a:lnTo>
                    <a:pt x="732" y="88"/>
                  </a:lnTo>
                  <a:lnTo>
                    <a:pt x="728" y="90"/>
                  </a:lnTo>
                  <a:lnTo>
                    <a:pt x="728" y="90"/>
                  </a:lnTo>
                  <a:lnTo>
                    <a:pt x="724" y="92"/>
                  </a:lnTo>
                  <a:lnTo>
                    <a:pt x="722" y="92"/>
                  </a:lnTo>
                  <a:lnTo>
                    <a:pt x="722" y="94"/>
                  </a:lnTo>
                  <a:lnTo>
                    <a:pt x="722" y="94"/>
                  </a:lnTo>
                  <a:lnTo>
                    <a:pt x="718" y="94"/>
                  </a:lnTo>
                  <a:lnTo>
                    <a:pt x="716" y="94"/>
                  </a:lnTo>
                  <a:lnTo>
                    <a:pt x="710" y="92"/>
                  </a:lnTo>
                  <a:lnTo>
                    <a:pt x="710" y="92"/>
                  </a:lnTo>
                  <a:lnTo>
                    <a:pt x="702" y="92"/>
                  </a:lnTo>
                  <a:lnTo>
                    <a:pt x="700" y="94"/>
                  </a:lnTo>
                  <a:lnTo>
                    <a:pt x="700" y="98"/>
                  </a:lnTo>
                  <a:lnTo>
                    <a:pt x="700" y="98"/>
                  </a:lnTo>
                  <a:lnTo>
                    <a:pt x="700" y="100"/>
                  </a:lnTo>
                  <a:lnTo>
                    <a:pt x="702" y="102"/>
                  </a:lnTo>
                  <a:lnTo>
                    <a:pt x="708" y="102"/>
                  </a:lnTo>
                  <a:lnTo>
                    <a:pt x="708" y="102"/>
                  </a:lnTo>
                  <a:lnTo>
                    <a:pt x="732" y="98"/>
                  </a:lnTo>
                  <a:lnTo>
                    <a:pt x="732" y="98"/>
                  </a:lnTo>
                  <a:lnTo>
                    <a:pt x="742" y="108"/>
                  </a:lnTo>
                  <a:lnTo>
                    <a:pt x="754" y="116"/>
                  </a:lnTo>
                  <a:lnTo>
                    <a:pt x="754" y="116"/>
                  </a:lnTo>
                  <a:lnTo>
                    <a:pt x="772" y="122"/>
                  </a:lnTo>
                  <a:lnTo>
                    <a:pt x="792" y="126"/>
                  </a:lnTo>
                  <a:lnTo>
                    <a:pt x="792" y="126"/>
                  </a:lnTo>
                  <a:lnTo>
                    <a:pt x="788" y="122"/>
                  </a:lnTo>
                  <a:lnTo>
                    <a:pt x="782" y="118"/>
                  </a:lnTo>
                  <a:lnTo>
                    <a:pt x="778" y="114"/>
                  </a:lnTo>
                  <a:lnTo>
                    <a:pt x="774" y="110"/>
                  </a:lnTo>
                  <a:lnTo>
                    <a:pt x="774" y="110"/>
                  </a:lnTo>
                  <a:lnTo>
                    <a:pt x="780" y="110"/>
                  </a:lnTo>
                  <a:lnTo>
                    <a:pt x="784" y="112"/>
                  </a:lnTo>
                  <a:lnTo>
                    <a:pt x="788" y="114"/>
                  </a:lnTo>
                  <a:lnTo>
                    <a:pt x="792" y="116"/>
                  </a:lnTo>
                  <a:lnTo>
                    <a:pt x="792" y="116"/>
                  </a:lnTo>
                  <a:lnTo>
                    <a:pt x="798" y="118"/>
                  </a:lnTo>
                  <a:lnTo>
                    <a:pt x="800" y="118"/>
                  </a:lnTo>
                  <a:lnTo>
                    <a:pt x="800" y="116"/>
                  </a:lnTo>
                  <a:lnTo>
                    <a:pt x="800" y="116"/>
                  </a:lnTo>
                  <a:lnTo>
                    <a:pt x="802" y="110"/>
                  </a:lnTo>
                  <a:lnTo>
                    <a:pt x="802" y="108"/>
                  </a:lnTo>
                  <a:lnTo>
                    <a:pt x="802" y="106"/>
                  </a:lnTo>
                  <a:lnTo>
                    <a:pt x="802" y="106"/>
                  </a:lnTo>
                  <a:lnTo>
                    <a:pt x="796" y="102"/>
                  </a:lnTo>
                  <a:lnTo>
                    <a:pt x="794" y="98"/>
                  </a:lnTo>
                  <a:lnTo>
                    <a:pt x="790" y="96"/>
                  </a:lnTo>
                  <a:lnTo>
                    <a:pt x="790" y="96"/>
                  </a:lnTo>
                  <a:lnTo>
                    <a:pt x="786" y="94"/>
                  </a:lnTo>
                  <a:lnTo>
                    <a:pt x="782" y="92"/>
                  </a:lnTo>
                  <a:lnTo>
                    <a:pt x="780" y="88"/>
                  </a:lnTo>
                  <a:lnTo>
                    <a:pt x="782" y="82"/>
                  </a:lnTo>
                  <a:lnTo>
                    <a:pt x="782" y="82"/>
                  </a:lnTo>
                  <a:lnTo>
                    <a:pt x="782" y="80"/>
                  </a:lnTo>
                  <a:lnTo>
                    <a:pt x="784" y="78"/>
                  </a:lnTo>
                  <a:lnTo>
                    <a:pt x="788" y="80"/>
                  </a:lnTo>
                  <a:lnTo>
                    <a:pt x="792" y="82"/>
                  </a:lnTo>
                  <a:lnTo>
                    <a:pt x="796" y="84"/>
                  </a:lnTo>
                  <a:lnTo>
                    <a:pt x="796" y="84"/>
                  </a:lnTo>
                  <a:lnTo>
                    <a:pt x="798" y="84"/>
                  </a:lnTo>
                  <a:lnTo>
                    <a:pt x="798" y="84"/>
                  </a:lnTo>
                  <a:lnTo>
                    <a:pt x="802" y="92"/>
                  </a:lnTo>
                  <a:lnTo>
                    <a:pt x="806" y="94"/>
                  </a:lnTo>
                  <a:lnTo>
                    <a:pt x="812" y="92"/>
                  </a:lnTo>
                  <a:lnTo>
                    <a:pt x="816" y="88"/>
                  </a:lnTo>
                  <a:lnTo>
                    <a:pt x="816" y="88"/>
                  </a:lnTo>
                  <a:lnTo>
                    <a:pt x="822" y="84"/>
                  </a:lnTo>
                  <a:lnTo>
                    <a:pt x="826" y="80"/>
                  </a:lnTo>
                  <a:lnTo>
                    <a:pt x="826" y="78"/>
                  </a:lnTo>
                  <a:lnTo>
                    <a:pt x="826" y="78"/>
                  </a:lnTo>
                  <a:lnTo>
                    <a:pt x="824" y="76"/>
                  </a:lnTo>
                  <a:lnTo>
                    <a:pt x="822" y="76"/>
                  </a:lnTo>
                  <a:lnTo>
                    <a:pt x="820" y="76"/>
                  </a:lnTo>
                  <a:lnTo>
                    <a:pt x="816" y="76"/>
                  </a:lnTo>
                  <a:lnTo>
                    <a:pt x="816" y="76"/>
                  </a:lnTo>
                  <a:lnTo>
                    <a:pt x="810" y="72"/>
                  </a:lnTo>
                  <a:lnTo>
                    <a:pt x="810" y="72"/>
                  </a:lnTo>
                  <a:lnTo>
                    <a:pt x="802" y="66"/>
                  </a:lnTo>
                  <a:lnTo>
                    <a:pt x="794" y="64"/>
                  </a:lnTo>
                  <a:lnTo>
                    <a:pt x="784" y="62"/>
                  </a:lnTo>
                  <a:lnTo>
                    <a:pt x="776" y="60"/>
                  </a:lnTo>
                  <a:lnTo>
                    <a:pt x="776" y="60"/>
                  </a:lnTo>
                  <a:lnTo>
                    <a:pt x="774" y="54"/>
                  </a:lnTo>
                  <a:lnTo>
                    <a:pt x="774" y="54"/>
                  </a:lnTo>
                  <a:lnTo>
                    <a:pt x="772" y="52"/>
                  </a:lnTo>
                  <a:lnTo>
                    <a:pt x="772" y="52"/>
                  </a:lnTo>
                  <a:lnTo>
                    <a:pt x="772" y="52"/>
                  </a:lnTo>
                  <a:lnTo>
                    <a:pt x="772" y="52"/>
                  </a:lnTo>
                  <a:lnTo>
                    <a:pt x="772" y="52"/>
                  </a:lnTo>
                  <a:lnTo>
                    <a:pt x="772" y="52"/>
                  </a:lnTo>
                  <a:lnTo>
                    <a:pt x="774" y="48"/>
                  </a:lnTo>
                  <a:lnTo>
                    <a:pt x="774" y="48"/>
                  </a:lnTo>
                  <a:lnTo>
                    <a:pt x="770" y="42"/>
                  </a:lnTo>
                  <a:lnTo>
                    <a:pt x="770" y="42"/>
                  </a:lnTo>
                  <a:lnTo>
                    <a:pt x="770" y="42"/>
                  </a:lnTo>
                  <a:lnTo>
                    <a:pt x="774" y="40"/>
                  </a:lnTo>
                  <a:lnTo>
                    <a:pt x="774" y="40"/>
                  </a:lnTo>
                  <a:lnTo>
                    <a:pt x="772" y="38"/>
                  </a:lnTo>
                  <a:lnTo>
                    <a:pt x="768" y="36"/>
                  </a:lnTo>
                  <a:lnTo>
                    <a:pt x="762" y="36"/>
                  </a:lnTo>
                  <a:lnTo>
                    <a:pt x="762" y="36"/>
                  </a:lnTo>
                  <a:lnTo>
                    <a:pt x="756" y="36"/>
                  </a:lnTo>
                  <a:lnTo>
                    <a:pt x="754" y="36"/>
                  </a:lnTo>
                  <a:lnTo>
                    <a:pt x="752" y="32"/>
                  </a:lnTo>
                  <a:lnTo>
                    <a:pt x="752" y="32"/>
                  </a:lnTo>
                  <a:lnTo>
                    <a:pt x="750" y="28"/>
                  </a:lnTo>
                  <a:lnTo>
                    <a:pt x="746" y="26"/>
                  </a:lnTo>
                  <a:lnTo>
                    <a:pt x="742" y="26"/>
                  </a:lnTo>
                  <a:lnTo>
                    <a:pt x="738" y="28"/>
                  </a:lnTo>
                  <a:lnTo>
                    <a:pt x="738" y="28"/>
                  </a:lnTo>
                  <a:lnTo>
                    <a:pt x="734" y="30"/>
                  </a:lnTo>
                  <a:lnTo>
                    <a:pt x="732" y="28"/>
                  </a:lnTo>
                  <a:lnTo>
                    <a:pt x="728" y="26"/>
                  </a:lnTo>
                  <a:lnTo>
                    <a:pt x="724" y="28"/>
                  </a:lnTo>
                  <a:lnTo>
                    <a:pt x="724" y="28"/>
                  </a:lnTo>
                  <a:lnTo>
                    <a:pt x="722" y="20"/>
                  </a:lnTo>
                  <a:lnTo>
                    <a:pt x="718" y="18"/>
                  </a:lnTo>
                  <a:lnTo>
                    <a:pt x="708" y="14"/>
                  </a:lnTo>
                  <a:lnTo>
                    <a:pt x="708" y="14"/>
                  </a:lnTo>
                  <a:lnTo>
                    <a:pt x="706" y="14"/>
                  </a:lnTo>
                  <a:lnTo>
                    <a:pt x="706" y="14"/>
                  </a:lnTo>
                  <a:lnTo>
                    <a:pt x="710" y="12"/>
                  </a:lnTo>
                  <a:lnTo>
                    <a:pt x="710" y="10"/>
                  </a:lnTo>
                  <a:lnTo>
                    <a:pt x="708" y="8"/>
                  </a:lnTo>
                  <a:lnTo>
                    <a:pt x="708" y="8"/>
                  </a:lnTo>
                  <a:lnTo>
                    <a:pt x="700" y="6"/>
                  </a:lnTo>
                  <a:lnTo>
                    <a:pt x="694" y="4"/>
                  </a:lnTo>
                  <a:lnTo>
                    <a:pt x="680" y="6"/>
                  </a:lnTo>
                  <a:lnTo>
                    <a:pt x="680" y="6"/>
                  </a:lnTo>
                  <a:lnTo>
                    <a:pt x="678" y="6"/>
                  </a:lnTo>
                  <a:lnTo>
                    <a:pt x="678" y="8"/>
                  </a:lnTo>
                  <a:lnTo>
                    <a:pt x="680" y="10"/>
                  </a:lnTo>
                  <a:lnTo>
                    <a:pt x="680" y="10"/>
                  </a:lnTo>
                  <a:lnTo>
                    <a:pt x="672" y="6"/>
                  </a:lnTo>
                  <a:lnTo>
                    <a:pt x="666" y="4"/>
                  </a:lnTo>
                  <a:lnTo>
                    <a:pt x="658" y="6"/>
                  </a:lnTo>
                  <a:lnTo>
                    <a:pt x="650" y="8"/>
                  </a:lnTo>
                  <a:lnTo>
                    <a:pt x="650" y="8"/>
                  </a:lnTo>
                  <a:lnTo>
                    <a:pt x="646" y="10"/>
                  </a:lnTo>
                  <a:lnTo>
                    <a:pt x="644" y="14"/>
                  </a:lnTo>
                  <a:lnTo>
                    <a:pt x="640" y="24"/>
                  </a:lnTo>
                  <a:lnTo>
                    <a:pt x="640" y="24"/>
                  </a:lnTo>
                  <a:lnTo>
                    <a:pt x="644" y="24"/>
                  </a:lnTo>
                  <a:lnTo>
                    <a:pt x="646" y="26"/>
                  </a:lnTo>
                  <a:lnTo>
                    <a:pt x="646" y="26"/>
                  </a:lnTo>
                  <a:lnTo>
                    <a:pt x="648" y="30"/>
                  </a:lnTo>
                  <a:lnTo>
                    <a:pt x="646" y="32"/>
                  </a:lnTo>
                  <a:lnTo>
                    <a:pt x="646" y="32"/>
                  </a:lnTo>
                  <a:lnTo>
                    <a:pt x="642" y="32"/>
                  </a:lnTo>
                  <a:lnTo>
                    <a:pt x="642" y="30"/>
                  </a:lnTo>
                  <a:lnTo>
                    <a:pt x="642" y="28"/>
                  </a:lnTo>
                  <a:lnTo>
                    <a:pt x="640" y="26"/>
                  </a:lnTo>
                  <a:lnTo>
                    <a:pt x="640" y="26"/>
                  </a:lnTo>
                  <a:lnTo>
                    <a:pt x="634" y="20"/>
                  </a:lnTo>
                  <a:lnTo>
                    <a:pt x="632" y="16"/>
                  </a:lnTo>
                  <a:lnTo>
                    <a:pt x="634" y="10"/>
                  </a:lnTo>
                  <a:lnTo>
                    <a:pt x="642" y="4"/>
                  </a:lnTo>
                  <a:lnTo>
                    <a:pt x="642" y="4"/>
                  </a:lnTo>
                  <a:lnTo>
                    <a:pt x="636" y="2"/>
                  </a:lnTo>
                  <a:lnTo>
                    <a:pt x="630" y="2"/>
                  </a:lnTo>
                  <a:lnTo>
                    <a:pt x="620" y="6"/>
                  </a:lnTo>
                  <a:lnTo>
                    <a:pt x="620" y="6"/>
                  </a:lnTo>
                  <a:lnTo>
                    <a:pt x="614" y="10"/>
                  </a:lnTo>
                  <a:lnTo>
                    <a:pt x="610" y="14"/>
                  </a:lnTo>
                  <a:lnTo>
                    <a:pt x="606" y="20"/>
                  </a:lnTo>
                  <a:lnTo>
                    <a:pt x="606" y="26"/>
                  </a:lnTo>
                  <a:lnTo>
                    <a:pt x="606" y="26"/>
                  </a:lnTo>
                  <a:lnTo>
                    <a:pt x="608" y="30"/>
                  </a:lnTo>
                  <a:lnTo>
                    <a:pt x="612" y="30"/>
                  </a:lnTo>
                  <a:lnTo>
                    <a:pt x="618" y="30"/>
                  </a:lnTo>
                  <a:lnTo>
                    <a:pt x="622" y="30"/>
                  </a:lnTo>
                  <a:lnTo>
                    <a:pt x="622" y="30"/>
                  </a:lnTo>
                  <a:lnTo>
                    <a:pt x="620" y="32"/>
                  </a:lnTo>
                  <a:lnTo>
                    <a:pt x="618" y="32"/>
                  </a:lnTo>
                  <a:lnTo>
                    <a:pt x="618" y="32"/>
                  </a:lnTo>
                  <a:lnTo>
                    <a:pt x="612" y="32"/>
                  </a:lnTo>
                  <a:lnTo>
                    <a:pt x="612" y="32"/>
                  </a:lnTo>
                  <a:lnTo>
                    <a:pt x="612" y="34"/>
                  </a:lnTo>
                  <a:lnTo>
                    <a:pt x="614" y="36"/>
                  </a:lnTo>
                  <a:lnTo>
                    <a:pt x="616" y="38"/>
                  </a:lnTo>
                  <a:lnTo>
                    <a:pt x="616" y="38"/>
                  </a:lnTo>
                  <a:lnTo>
                    <a:pt x="622" y="40"/>
                  </a:lnTo>
                  <a:lnTo>
                    <a:pt x="626" y="40"/>
                  </a:lnTo>
                  <a:lnTo>
                    <a:pt x="632" y="40"/>
                  </a:lnTo>
                  <a:lnTo>
                    <a:pt x="638" y="42"/>
                  </a:lnTo>
                  <a:lnTo>
                    <a:pt x="638" y="42"/>
                  </a:lnTo>
                  <a:lnTo>
                    <a:pt x="640" y="48"/>
                  </a:lnTo>
                  <a:lnTo>
                    <a:pt x="640" y="50"/>
                  </a:lnTo>
                  <a:lnTo>
                    <a:pt x="642" y="52"/>
                  </a:lnTo>
                  <a:lnTo>
                    <a:pt x="642" y="52"/>
                  </a:lnTo>
                  <a:lnTo>
                    <a:pt x="646" y="54"/>
                  </a:lnTo>
                  <a:lnTo>
                    <a:pt x="646" y="54"/>
                  </a:lnTo>
                  <a:lnTo>
                    <a:pt x="644" y="56"/>
                  </a:lnTo>
                  <a:lnTo>
                    <a:pt x="644" y="56"/>
                  </a:lnTo>
                  <a:lnTo>
                    <a:pt x="640" y="58"/>
                  </a:lnTo>
                  <a:lnTo>
                    <a:pt x="638" y="60"/>
                  </a:lnTo>
                  <a:lnTo>
                    <a:pt x="632" y="66"/>
                  </a:lnTo>
                  <a:lnTo>
                    <a:pt x="632" y="66"/>
                  </a:lnTo>
                  <a:lnTo>
                    <a:pt x="630" y="70"/>
                  </a:lnTo>
                  <a:lnTo>
                    <a:pt x="628" y="72"/>
                  </a:lnTo>
                  <a:lnTo>
                    <a:pt x="626" y="70"/>
                  </a:lnTo>
                  <a:lnTo>
                    <a:pt x="626" y="70"/>
                  </a:lnTo>
                  <a:lnTo>
                    <a:pt x="620" y="68"/>
                  </a:lnTo>
                  <a:lnTo>
                    <a:pt x="618" y="64"/>
                  </a:lnTo>
                  <a:lnTo>
                    <a:pt x="620" y="60"/>
                  </a:lnTo>
                  <a:lnTo>
                    <a:pt x="620" y="60"/>
                  </a:lnTo>
                  <a:lnTo>
                    <a:pt x="622" y="58"/>
                  </a:lnTo>
                  <a:lnTo>
                    <a:pt x="620" y="56"/>
                  </a:lnTo>
                  <a:lnTo>
                    <a:pt x="616" y="54"/>
                  </a:lnTo>
                  <a:lnTo>
                    <a:pt x="616" y="54"/>
                  </a:lnTo>
                  <a:lnTo>
                    <a:pt x="612" y="52"/>
                  </a:lnTo>
                  <a:lnTo>
                    <a:pt x="610" y="52"/>
                  </a:lnTo>
                  <a:lnTo>
                    <a:pt x="608" y="54"/>
                  </a:lnTo>
                  <a:lnTo>
                    <a:pt x="608" y="54"/>
                  </a:lnTo>
                  <a:lnTo>
                    <a:pt x="606" y="58"/>
                  </a:lnTo>
                  <a:lnTo>
                    <a:pt x="602" y="60"/>
                  </a:lnTo>
                  <a:lnTo>
                    <a:pt x="602" y="60"/>
                  </a:lnTo>
                  <a:lnTo>
                    <a:pt x="598" y="52"/>
                  </a:lnTo>
                  <a:lnTo>
                    <a:pt x="594" y="48"/>
                  </a:lnTo>
                  <a:lnTo>
                    <a:pt x="588" y="48"/>
                  </a:lnTo>
                  <a:lnTo>
                    <a:pt x="588" y="48"/>
                  </a:lnTo>
                  <a:lnTo>
                    <a:pt x="586" y="46"/>
                  </a:lnTo>
                  <a:lnTo>
                    <a:pt x="586" y="44"/>
                  </a:lnTo>
                  <a:lnTo>
                    <a:pt x="586" y="44"/>
                  </a:lnTo>
                  <a:lnTo>
                    <a:pt x="586" y="36"/>
                  </a:lnTo>
                  <a:lnTo>
                    <a:pt x="584" y="32"/>
                  </a:lnTo>
                  <a:lnTo>
                    <a:pt x="578" y="28"/>
                  </a:lnTo>
                  <a:lnTo>
                    <a:pt x="570" y="24"/>
                  </a:lnTo>
                  <a:lnTo>
                    <a:pt x="570" y="24"/>
                  </a:lnTo>
                  <a:lnTo>
                    <a:pt x="576" y="18"/>
                  </a:lnTo>
                  <a:lnTo>
                    <a:pt x="578" y="14"/>
                  </a:lnTo>
                  <a:lnTo>
                    <a:pt x="580" y="14"/>
                  </a:lnTo>
                  <a:lnTo>
                    <a:pt x="580" y="14"/>
                  </a:lnTo>
                  <a:lnTo>
                    <a:pt x="588" y="14"/>
                  </a:lnTo>
                  <a:lnTo>
                    <a:pt x="592" y="12"/>
                  </a:lnTo>
                  <a:lnTo>
                    <a:pt x="602" y="2"/>
                  </a:lnTo>
                  <a:lnTo>
                    <a:pt x="602" y="2"/>
                  </a:lnTo>
                  <a:lnTo>
                    <a:pt x="578" y="0"/>
                  </a:lnTo>
                  <a:lnTo>
                    <a:pt x="578" y="0"/>
                  </a:lnTo>
                  <a:lnTo>
                    <a:pt x="568" y="0"/>
                  </a:lnTo>
                  <a:lnTo>
                    <a:pt x="564" y="4"/>
                  </a:lnTo>
                  <a:lnTo>
                    <a:pt x="562" y="8"/>
                  </a:lnTo>
                  <a:lnTo>
                    <a:pt x="566" y="18"/>
                  </a:lnTo>
                  <a:lnTo>
                    <a:pt x="566" y="18"/>
                  </a:lnTo>
                  <a:lnTo>
                    <a:pt x="566" y="24"/>
                  </a:lnTo>
                  <a:lnTo>
                    <a:pt x="566" y="24"/>
                  </a:lnTo>
                  <a:lnTo>
                    <a:pt x="560" y="28"/>
                  </a:lnTo>
                  <a:lnTo>
                    <a:pt x="556" y="32"/>
                  </a:lnTo>
                  <a:lnTo>
                    <a:pt x="556" y="38"/>
                  </a:lnTo>
                  <a:lnTo>
                    <a:pt x="558" y="44"/>
                  </a:lnTo>
                  <a:lnTo>
                    <a:pt x="558" y="44"/>
                  </a:lnTo>
                  <a:lnTo>
                    <a:pt x="568" y="46"/>
                  </a:lnTo>
                  <a:lnTo>
                    <a:pt x="572" y="50"/>
                  </a:lnTo>
                  <a:lnTo>
                    <a:pt x="576" y="54"/>
                  </a:lnTo>
                  <a:lnTo>
                    <a:pt x="576" y="54"/>
                  </a:lnTo>
                  <a:lnTo>
                    <a:pt x="576" y="56"/>
                  </a:lnTo>
                  <a:lnTo>
                    <a:pt x="574" y="60"/>
                  </a:lnTo>
                  <a:lnTo>
                    <a:pt x="574" y="60"/>
                  </a:lnTo>
                  <a:lnTo>
                    <a:pt x="568" y="64"/>
                  </a:lnTo>
                  <a:lnTo>
                    <a:pt x="564" y="66"/>
                  </a:lnTo>
                  <a:lnTo>
                    <a:pt x="562" y="70"/>
                  </a:lnTo>
                  <a:lnTo>
                    <a:pt x="562" y="70"/>
                  </a:lnTo>
                  <a:lnTo>
                    <a:pt x="562" y="72"/>
                  </a:lnTo>
                  <a:lnTo>
                    <a:pt x="558" y="72"/>
                  </a:lnTo>
                  <a:lnTo>
                    <a:pt x="558" y="72"/>
                  </a:lnTo>
                  <a:lnTo>
                    <a:pt x="556" y="70"/>
                  </a:lnTo>
                  <a:lnTo>
                    <a:pt x="556" y="68"/>
                  </a:lnTo>
                  <a:lnTo>
                    <a:pt x="556" y="64"/>
                  </a:lnTo>
                  <a:lnTo>
                    <a:pt x="556" y="64"/>
                  </a:lnTo>
                  <a:lnTo>
                    <a:pt x="558" y="64"/>
                  </a:lnTo>
                  <a:lnTo>
                    <a:pt x="558" y="64"/>
                  </a:lnTo>
                  <a:lnTo>
                    <a:pt x="556" y="62"/>
                  </a:lnTo>
                  <a:lnTo>
                    <a:pt x="556" y="62"/>
                  </a:lnTo>
                  <a:lnTo>
                    <a:pt x="554" y="62"/>
                  </a:lnTo>
                  <a:lnTo>
                    <a:pt x="552" y="62"/>
                  </a:lnTo>
                  <a:lnTo>
                    <a:pt x="552" y="60"/>
                  </a:lnTo>
                  <a:lnTo>
                    <a:pt x="552" y="60"/>
                  </a:lnTo>
                  <a:lnTo>
                    <a:pt x="562" y="56"/>
                  </a:lnTo>
                  <a:lnTo>
                    <a:pt x="562" y="56"/>
                  </a:lnTo>
                  <a:lnTo>
                    <a:pt x="556" y="50"/>
                  </a:lnTo>
                  <a:lnTo>
                    <a:pt x="550" y="48"/>
                  </a:lnTo>
                  <a:lnTo>
                    <a:pt x="550" y="48"/>
                  </a:lnTo>
                  <a:lnTo>
                    <a:pt x="548" y="46"/>
                  </a:lnTo>
                  <a:lnTo>
                    <a:pt x="544" y="44"/>
                  </a:lnTo>
                  <a:lnTo>
                    <a:pt x="540" y="48"/>
                  </a:lnTo>
                  <a:lnTo>
                    <a:pt x="536" y="52"/>
                  </a:lnTo>
                  <a:lnTo>
                    <a:pt x="534" y="52"/>
                  </a:lnTo>
                  <a:lnTo>
                    <a:pt x="530" y="52"/>
                  </a:lnTo>
                  <a:lnTo>
                    <a:pt x="530" y="52"/>
                  </a:lnTo>
                  <a:lnTo>
                    <a:pt x="538" y="54"/>
                  </a:lnTo>
                  <a:lnTo>
                    <a:pt x="542" y="56"/>
                  </a:lnTo>
                  <a:lnTo>
                    <a:pt x="544" y="60"/>
                  </a:lnTo>
                  <a:lnTo>
                    <a:pt x="544" y="60"/>
                  </a:lnTo>
                  <a:lnTo>
                    <a:pt x="542" y="60"/>
                  </a:lnTo>
                  <a:lnTo>
                    <a:pt x="540" y="62"/>
                  </a:lnTo>
                  <a:lnTo>
                    <a:pt x="538" y="66"/>
                  </a:lnTo>
                  <a:lnTo>
                    <a:pt x="538" y="66"/>
                  </a:lnTo>
                  <a:lnTo>
                    <a:pt x="510" y="66"/>
                  </a:lnTo>
                  <a:lnTo>
                    <a:pt x="498" y="64"/>
                  </a:lnTo>
                  <a:lnTo>
                    <a:pt x="484" y="60"/>
                  </a:lnTo>
                  <a:lnTo>
                    <a:pt x="484" y="60"/>
                  </a:lnTo>
                  <a:lnTo>
                    <a:pt x="482" y="56"/>
                  </a:lnTo>
                  <a:lnTo>
                    <a:pt x="480" y="54"/>
                  </a:lnTo>
                  <a:lnTo>
                    <a:pt x="474" y="56"/>
                  </a:lnTo>
                  <a:lnTo>
                    <a:pt x="474" y="56"/>
                  </a:lnTo>
                  <a:lnTo>
                    <a:pt x="464" y="58"/>
                  </a:lnTo>
                  <a:lnTo>
                    <a:pt x="464" y="58"/>
                  </a:lnTo>
                  <a:lnTo>
                    <a:pt x="462" y="58"/>
                  </a:lnTo>
                  <a:lnTo>
                    <a:pt x="462" y="60"/>
                  </a:lnTo>
                  <a:lnTo>
                    <a:pt x="462" y="60"/>
                  </a:lnTo>
                  <a:lnTo>
                    <a:pt x="466" y="62"/>
                  </a:lnTo>
                  <a:lnTo>
                    <a:pt x="466" y="62"/>
                  </a:lnTo>
                  <a:lnTo>
                    <a:pt x="468" y="64"/>
                  </a:lnTo>
                  <a:lnTo>
                    <a:pt x="468" y="64"/>
                  </a:lnTo>
                  <a:lnTo>
                    <a:pt x="468" y="68"/>
                  </a:lnTo>
                  <a:lnTo>
                    <a:pt x="468" y="68"/>
                  </a:lnTo>
                  <a:lnTo>
                    <a:pt x="464" y="72"/>
                  </a:lnTo>
                  <a:lnTo>
                    <a:pt x="464" y="72"/>
                  </a:lnTo>
                  <a:lnTo>
                    <a:pt x="452" y="66"/>
                  </a:lnTo>
                  <a:lnTo>
                    <a:pt x="446" y="66"/>
                  </a:lnTo>
                  <a:lnTo>
                    <a:pt x="440" y="66"/>
                  </a:lnTo>
                  <a:lnTo>
                    <a:pt x="440" y="66"/>
                  </a:lnTo>
                  <a:lnTo>
                    <a:pt x="424" y="68"/>
                  </a:lnTo>
                  <a:lnTo>
                    <a:pt x="408" y="66"/>
                  </a:lnTo>
                  <a:lnTo>
                    <a:pt x="408" y="66"/>
                  </a:lnTo>
                  <a:lnTo>
                    <a:pt x="410" y="62"/>
                  </a:lnTo>
                  <a:lnTo>
                    <a:pt x="412" y="62"/>
                  </a:lnTo>
                  <a:lnTo>
                    <a:pt x="414" y="60"/>
                  </a:lnTo>
                  <a:lnTo>
                    <a:pt x="416" y="60"/>
                  </a:lnTo>
                  <a:lnTo>
                    <a:pt x="416" y="60"/>
                  </a:lnTo>
                  <a:lnTo>
                    <a:pt x="412" y="56"/>
                  </a:lnTo>
                  <a:lnTo>
                    <a:pt x="406" y="54"/>
                  </a:lnTo>
                  <a:lnTo>
                    <a:pt x="406" y="54"/>
                  </a:lnTo>
                  <a:lnTo>
                    <a:pt x="398" y="54"/>
                  </a:lnTo>
                  <a:lnTo>
                    <a:pt x="390" y="54"/>
                  </a:lnTo>
                  <a:lnTo>
                    <a:pt x="374" y="50"/>
                  </a:lnTo>
                  <a:lnTo>
                    <a:pt x="374" y="50"/>
                  </a:lnTo>
                  <a:lnTo>
                    <a:pt x="358" y="46"/>
                  </a:lnTo>
                  <a:lnTo>
                    <a:pt x="350" y="46"/>
                  </a:lnTo>
                  <a:lnTo>
                    <a:pt x="348" y="46"/>
                  </a:lnTo>
                  <a:lnTo>
                    <a:pt x="344" y="50"/>
                  </a:lnTo>
                  <a:lnTo>
                    <a:pt x="344" y="50"/>
                  </a:lnTo>
                  <a:lnTo>
                    <a:pt x="340" y="50"/>
                  </a:lnTo>
                  <a:lnTo>
                    <a:pt x="338" y="48"/>
                  </a:lnTo>
                  <a:lnTo>
                    <a:pt x="338" y="48"/>
                  </a:lnTo>
                  <a:lnTo>
                    <a:pt x="336" y="44"/>
                  </a:lnTo>
                  <a:lnTo>
                    <a:pt x="334" y="44"/>
                  </a:lnTo>
                  <a:lnTo>
                    <a:pt x="330" y="48"/>
                  </a:lnTo>
                  <a:lnTo>
                    <a:pt x="330" y="48"/>
                  </a:lnTo>
                  <a:lnTo>
                    <a:pt x="326" y="50"/>
                  </a:lnTo>
                  <a:lnTo>
                    <a:pt x="324" y="48"/>
                  </a:lnTo>
                  <a:lnTo>
                    <a:pt x="324" y="48"/>
                  </a:lnTo>
                  <a:lnTo>
                    <a:pt x="318" y="44"/>
                  </a:lnTo>
                  <a:lnTo>
                    <a:pt x="314" y="42"/>
                  </a:lnTo>
                  <a:lnTo>
                    <a:pt x="308" y="42"/>
                  </a:lnTo>
                  <a:lnTo>
                    <a:pt x="302" y="46"/>
                  </a:lnTo>
                  <a:lnTo>
                    <a:pt x="302" y="46"/>
                  </a:lnTo>
                  <a:lnTo>
                    <a:pt x="296" y="44"/>
                  </a:lnTo>
                  <a:lnTo>
                    <a:pt x="296" y="44"/>
                  </a:lnTo>
                  <a:lnTo>
                    <a:pt x="294" y="48"/>
                  </a:lnTo>
                  <a:lnTo>
                    <a:pt x="290" y="48"/>
                  </a:lnTo>
                  <a:lnTo>
                    <a:pt x="290" y="48"/>
                  </a:lnTo>
                  <a:lnTo>
                    <a:pt x="286" y="46"/>
                  </a:lnTo>
                  <a:lnTo>
                    <a:pt x="286" y="46"/>
                  </a:lnTo>
                  <a:lnTo>
                    <a:pt x="286" y="46"/>
                  </a:lnTo>
                  <a:lnTo>
                    <a:pt x="286" y="46"/>
                  </a:lnTo>
                  <a:lnTo>
                    <a:pt x="280" y="46"/>
                  </a:lnTo>
                  <a:lnTo>
                    <a:pt x="278" y="44"/>
                  </a:lnTo>
                  <a:lnTo>
                    <a:pt x="274" y="46"/>
                  </a:lnTo>
                  <a:lnTo>
                    <a:pt x="274" y="46"/>
                  </a:lnTo>
                  <a:lnTo>
                    <a:pt x="268" y="48"/>
                  </a:lnTo>
                  <a:lnTo>
                    <a:pt x="264" y="48"/>
                  </a:lnTo>
                  <a:lnTo>
                    <a:pt x="258" y="48"/>
                  </a:lnTo>
                  <a:lnTo>
                    <a:pt x="254" y="50"/>
                  </a:lnTo>
                  <a:lnTo>
                    <a:pt x="254" y="50"/>
                  </a:lnTo>
                  <a:lnTo>
                    <a:pt x="246" y="54"/>
                  </a:lnTo>
                  <a:lnTo>
                    <a:pt x="238" y="54"/>
                  </a:lnTo>
                  <a:lnTo>
                    <a:pt x="224" y="50"/>
                  </a:lnTo>
                  <a:lnTo>
                    <a:pt x="224" y="50"/>
                  </a:lnTo>
                  <a:lnTo>
                    <a:pt x="202" y="46"/>
                  </a:lnTo>
                  <a:lnTo>
                    <a:pt x="192" y="44"/>
                  </a:lnTo>
                  <a:lnTo>
                    <a:pt x="180" y="42"/>
                  </a:lnTo>
                  <a:lnTo>
                    <a:pt x="180" y="42"/>
                  </a:lnTo>
                  <a:lnTo>
                    <a:pt x="166" y="42"/>
                  </a:lnTo>
                  <a:lnTo>
                    <a:pt x="152" y="42"/>
                  </a:lnTo>
                  <a:lnTo>
                    <a:pt x="124" y="38"/>
                  </a:lnTo>
                  <a:lnTo>
                    <a:pt x="124" y="38"/>
                  </a:lnTo>
                  <a:lnTo>
                    <a:pt x="96" y="32"/>
                  </a:lnTo>
                  <a:lnTo>
                    <a:pt x="82" y="32"/>
                  </a:lnTo>
                  <a:lnTo>
                    <a:pt x="68" y="36"/>
                  </a:lnTo>
                  <a:lnTo>
                    <a:pt x="68" y="36"/>
                  </a:lnTo>
                  <a:lnTo>
                    <a:pt x="52" y="38"/>
                  </a:lnTo>
                  <a:lnTo>
                    <a:pt x="44" y="40"/>
                  </a:lnTo>
                  <a:lnTo>
                    <a:pt x="38" y="46"/>
                  </a:lnTo>
                  <a:lnTo>
                    <a:pt x="38" y="46"/>
                  </a:lnTo>
                  <a:lnTo>
                    <a:pt x="34" y="50"/>
                  </a:lnTo>
                  <a:lnTo>
                    <a:pt x="30" y="52"/>
                  </a:lnTo>
                  <a:lnTo>
                    <a:pt x="24" y="54"/>
                  </a:lnTo>
                  <a:lnTo>
                    <a:pt x="18" y="54"/>
                  </a:lnTo>
                  <a:lnTo>
                    <a:pt x="18" y="54"/>
                  </a:lnTo>
                  <a:lnTo>
                    <a:pt x="14" y="56"/>
                  </a:lnTo>
                  <a:lnTo>
                    <a:pt x="12" y="56"/>
                  </a:lnTo>
                  <a:lnTo>
                    <a:pt x="12" y="58"/>
                  </a:lnTo>
                  <a:lnTo>
                    <a:pt x="12" y="58"/>
                  </a:lnTo>
                  <a:lnTo>
                    <a:pt x="12" y="60"/>
                  </a:lnTo>
                  <a:lnTo>
                    <a:pt x="12" y="62"/>
                  </a:lnTo>
                  <a:lnTo>
                    <a:pt x="16" y="62"/>
                  </a:lnTo>
                  <a:lnTo>
                    <a:pt x="16" y="62"/>
                  </a:lnTo>
                  <a:lnTo>
                    <a:pt x="50" y="78"/>
                  </a:lnTo>
                  <a:lnTo>
                    <a:pt x="50" y="78"/>
                  </a:lnTo>
                  <a:lnTo>
                    <a:pt x="46" y="84"/>
                  </a:lnTo>
                  <a:lnTo>
                    <a:pt x="40" y="86"/>
                  </a:lnTo>
                  <a:lnTo>
                    <a:pt x="34" y="84"/>
                  </a:lnTo>
                  <a:lnTo>
                    <a:pt x="30" y="82"/>
                  </a:lnTo>
                  <a:lnTo>
                    <a:pt x="30" y="82"/>
                  </a:lnTo>
                  <a:lnTo>
                    <a:pt x="26" y="80"/>
                  </a:lnTo>
                  <a:lnTo>
                    <a:pt x="22" y="80"/>
                  </a:lnTo>
                  <a:lnTo>
                    <a:pt x="22" y="80"/>
                  </a:lnTo>
                  <a:lnTo>
                    <a:pt x="0" y="88"/>
                  </a:lnTo>
                  <a:lnTo>
                    <a:pt x="0" y="88"/>
                  </a:lnTo>
                  <a:lnTo>
                    <a:pt x="6" y="90"/>
                  </a:lnTo>
                  <a:lnTo>
                    <a:pt x="8" y="94"/>
                  </a:lnTo>
                  <a:lnTo>
                    <a:pt x="10" y="98"/>
                  </a:lnTo>
                  <a:lnTo>
                    <a:pt x="14" y="100"/>
                  </a:lnTo>
                  <a:lnTo>
                    <a:pt x="14" y="100"/>
                  </a:lnTo>
                  <a:lnTo>
                    <a:pt x="30" y="100"/>
                  </a:lnTo>
                  <a:lnTo>
                    <a:pt x="44" y="98"/>
                  </a:lnTo>
                  <a:lnTo>
                    <a:pt x="44" y="98"/>
                  </a:lnTo>
                  <a:lnTo>
                    <a:pt x="48" y="96"/>
                  </a:lnTo>
                  <a:lnTo>
                    <a:pt x="50" y="96"/>
                  </a:lnTo>
                  <a:lnTo>
                    <a:pt x="52" y="100"/>
                  </a:lnTo>
                  <a:lnTo>
                    <a:pt x="52" y="100"/>
                  </a:lnTo>
                  <a:lnTo>
                    <a:pt x="52" y="108"/>
                  </a:lnTo>
                  <a:lnTo>
                    <a:pt x="52" y="110"/>
                  </a:lnTo>
                  <a:lnTo>
                    <a:pt x="46" y="112"/>
                  </a:lnTo>
                  <a:lnTo>
                    <a:pt x="46" y="112"/>
                  </a:lnTo>
                  <a:lnTo>
                    <a:pt x="36" y="114"/>
                  </a:lnTo>
                  <a:lnTo>
                    <a:pt x="24" y="116"/>
                  </a:lnTo>
                  <a:lnTo>
                    <a:pt x="24" y="116"/>
                  </a:lnTo>
                  <a:lnTo>
                    <a:pt x="22" y="118"/>
                  </a:lnTo>
                  <a:lnTo>
                    <a:pt x="18" y="122"/>
                  </a:lnTo>
                  <a:lnTo>
                    <a:pt x="14" y="130"/>
                  </a:lnTo>
                  <a:lnTo>
                    <a:pt x="14" y="130"/>
                  </a:lnTo>
                  <a:lnTo>
                    <a:pt x="18" y="134"/>
                  </a:lnTo>
                  <a:lnTo>
                    <a:pt x="20" y="140"/>
                  </a:lnTo>
                  <a:lnTo>
                    <a:pt x="22" y="144"/>
                  </a:lnTo>
                  <a:lnTo>
                    <a:pt x="28" y="146"/>
                  </a:lnTo>
                  <a:lnTo>
                    <a:pt x="28" y="146"/>
                  </a:lnTo>
                  <a:lnTo>
                    <a:pt x="40" y="148"/>
                  </a:lnTo>
                  <a:lnTo>
                    <a:pt x="46" y="152"/>
                  </a:lnTo>
                  <a:lnTo>
                    <a:pt x="46" y="154"/>
                  </a:lnTo>
                  <a:lnTo>
                    <a:pt x="48" y="160"/>
                  </a:lnTo>
                  <a:lnTo>
                    <a:pt x="48" y="160"/>
                  </a:lnTo>
                  <a:lnTo>
                    <a:pt x="48" y="160"/>
                  </a:lnTo>
                  <a:lnTo>
                    <a:pt x="48" y="160"/>
                  </a:lnTo>
                  <a:lnTo>
                    <a:pt x="52" y="158"/>
                  </a:lnTo>
                  <a:lnTo>
                    <a:pt x="56" y="158"/>
                  </a:lnTo>
                  <a:lnTo>
                    <a:pt x="66" y="160"/>
                  </a:lnTo>
                  <a:lnTo>
                    <a:pt x="74" y="160"/>
                  </a:lnTo>
                  <a:lnTo>
                    <a:pt x="78" y="160"/>
                  </a:lnTo>
                  <a:lnTo>
                    <a:pt x="82" y="158"/>
                  </a:lnTo>
                  <a:lnTo>
                    <a:pt x="82" y="158"/>
                  </a:lnTo>
                  <a:lnTo>
                    <a:pt x="80" y="166"/>
                  </a:lnTo>
                  <a:lnTo>
                    <a:pt x="74" y="174"/>
                  </a:lnTo>
                  <a:lnTo>
                    <a:pt x="68" y="180"/>
                  </a:lnTo>
                  <a:lnTo>
                    <a:pt x="60" y="184"/>
                  </a:lnTo>
                  <a:lnTo>
                    <a:pt x="60" y="184"/>
                  </a:lnTo>
                  <a:lnTo>
                    <a:pt x="58" y="186"/>
                  </a:lnTo>
                  <a:lnTo>
                    <a:pt x="56" y="188"/>
                  </a:lnTo>
                  <a:lnTo>
                    <a:pt x="56" y="190"/>
                  </a:lnTo>
                  <a:lnTo>
                    <a:pt x="56" y="190"/>
                  </a:lnTo>
                  <a:lnTo>
                    <a:pt x="58" y="190"/>
                  </a:lnTo>
                  <a:lnTo>
                    <a:pt x="60" y="190"/>
                  </a:lnTo>
                  <a:lnTo>
                    <a:pt x="64" y="190"/>
                  </a:lnTo>
                  <a:lnTo>
                    <a:pt x="64" y="190"/>
                  </a:lnTo>
                  <a:lnTo>
                    <a:pt x="70" y="188"/>
                  </a:lnTo>
                  <a:lnTo>
                    <a:pt x="70" y="188"/>
                  </a:lnTo>
                  <a:lnTo>
                    <a:pt x="98" y="168"/>
                  </a:lnTo>
                  <a:lnTo>
                    <a:pt x="98" y="168"/>
                  </a:lnTo>
                  <a:lnTo>
                    <a:pt x="104" y="164"/>
                  </a:lnTo>
                  <a:lnTo>
                    <a:pt x="106" y="160"/>
                  </a:lnTo>
                  <a:lnTo>
                    <a:pt x="106" y="156"/>
                  </a:lnTo>
                  <a:lnTo>
                    <a:pt x="106" y="156"/>
                  </a:lnTo>
                  <a:lnTo>
                    <a:pt x="106" y="154"/>
                  </a:lnTo>
                  <a:lnTo>
                    <a:pt x="106" y="154"/>
                  </a:lnTo>
                  <a:lnTo>
                    <a:pt x="112" y="150"/>
                  </a:lnTo>
                  <a:lnTo>
                    <a:pt x="118" y="144"/>
                  </a:lnTo>
                  <a:lnTo>
                    <a:pt x="122" y="140"/>
                  </a:lnTo>
                  <a:lnTo>
                    <a:pt x="128" y="136"/>
                  </a:lnTo>
                  <a:lnTo>
                    <a:pt x="128" y="136"/>
                  </a:lnTo>
                  <a:lnTo>
                    <a:pt x="130" y="138"/>
                  </a:lnTo>
                  <a:lnTo>
                    <a:pt x="130" y="138"/>
                  </a:lnTo>
                  <a:lnTo>
                    <a:pt x="128" y="140"/>
                  </a:lnTo>
                  <a:lnTo>
                    <a:pt x="128" y="142"/>
                  </a:lnTo>
                  <a:lnTo>
                    <a:pt x="126" y="146"/>
                  </a:lnTo>
                  <a:lnTo>
                    <a:pt x="126" y="146"/>
                  </a:lnTo>
                  <a:lnTo>
                    <a:pt x="124" y="148"/>
                  </a:lnTo>
                  <a:lnTo>
                    <a:pt x="124" y="150"/>
                  </a:lnTo>
                  <a:lnTo>
                    <a:pt x="126" y="152"/>
                  </a:lnTo>
                  <a:lnTo>
                    <a:pt x="124" y="156"/>
                  </a:lnTo>
                  <a:lnTo>
                    <a:pt x="124" y="156"/>
                  </a:lnTo>
                  <a:lnTo>
                    <a:pt x="128" y="156"/>
                  </a:lnTo>
                  <a:lnTo>
                    <a:pt x="128" y="154"/>
                  </a:lnTo>
                  <a:lnTo>
                    <a:pt x="130" y="152"/>
                  </a:lnTo>
                  <a:lnTo>
                    <a:pt x="132" y="150"/>
                  </a:lnTo>
                  <a:lnTo>
                    <a:pt x="132" y="150"/>
                  </a:lnTo>
                  <a:lnTo>
                    <a:pt x="142" y="148"/>
                  </a:lnTo>
                  <a:lnTo>
                    <a:pt x="148" y="146"/>
                  </a:lnTo>
                  <a:lnTo>
                    <a:pt x="150" y="142"/>
                  </a:lnTo>
                  <a:lnTo>
                    <a:pt x="150" y="142"/>
                  </a:lnTo>
                  <a:lnTo>
                    <a:pt x="152" y="138"/>
                  </a:lnTo>
                  <a:lnTo>
                    <a:pt x="152" y="136"/>
                  </a:lnTo>
                  <a:lnTo>
                    <a:pt x="160" y="138"/>
                  </a:lnTo>
                  <a:lnTo>
                    <a:pt x="160" y="138"/>
                  </a:lnTo>
                  <a:lnTo>
                    <a:pt x="180" y="144"/>
                  </a:lnTo>
                  <a:lnTo>
                    <a:pt x="190" y="146"/>
                  </a:lnTo>
                  <a:lnTo>
                    <a:pt x="200" y="146"/>
                  </a:lnTo>
                  <a:lnTo>
                    <a:pt x="200" y="146"/>
                  </a:lnTo>
                  <a:lnTo>
                    <a:pt x="210" y="148"/>
                  </a:lnTo>
                  <a:lnTo>
                    <a:pt x="220" y="150"/>
                  </a:lnTo>
                  <a:lnTo>
                    <a:pt x="220" y="150"/>
                  </a:lnTo>
                  <a:lnTo>
                    <a:pt x="230" y="156"/>
                  </a:lnTo>
                  <a:lnTo>
                    <a:pt x="240" y="164"/>
                  </a:lnTo>
                  <a:lnTo>
                    <a:pt x="240" y="164"/>
                  </a:lnTo>
                  <a:lnTo>
                    <a:pt x="244" y="168"/>
                  </a:lnTo>
                  <a:lnTo>
                    <a:pt x="244" y="168"/>
                  </a:lnTo>
                  <a:lnTo>
                    <a:pt x="246" y="166"/>
                  </a:lnTo>
                  <a:lnTo>
                    <a:pt x="250" y="166"/>
                  </a:lnTo>
                  <a:lnTo>
                    <a:pt x="250" y="166"/>
                  </a:lnTo>
                  <a:lnTo>
                    <a:pt x="252" y="166"/>
                  </a:lnTo>
                  <a:lnTo>
                    <a:pt x="252" y="166"/>
                  </a:lnTo>
                  <a:lnTo>
                    <a:pt x="258" y="164"/>
                  </a:lnTo>
                  <a:lnTo>
                    <a:pt x="258" y="164"/>
                  </a:lnTo>
                  <a:lnTo>
                    <a:pt x="262" y="164"/>
                  </a:lnTo>
                  <a:lnTo>
                    <a:pt x="264" y="168"/>
                  </a:lnTo>
                  <a:lnTo>
                    <a:pt x="264" y="168"/>
                  </a:lnTo>
                  <a:lnTo>
                    <a:pt x="266" y="170"/>
                  </a:lnTo>
                  <a:lnTo>
                    <a:pt x="268" y="172"/>
                  </a:lnTo>
                  <a:lnTo>
                    <a:pt x="270" y="178"/>
                  </a:lnTo>
                  <a:lnTo>
                    <a:pt x="270" y="178"/>
                  </a:lnTo>
                  <a:lnTo>
                    <a:pt x="272" y="180"/>
                  </a:lnTo>
                  <a:lnTo>
                    <a:pt x="272" y="180"/>
                  </a:lnTo>
                  <a:lnTo>
                    <a:pt x="276" y="182"/>
                  </a:lnTo>
                  <a:lnTo>
                    <a:pt x="276" y="186"/>
                  </a:lnTo>
                  <a:lnTo>
                    <a:pt x="276" y="186"/>
                  </a:lnTo>
                  <a:lnTo>
                    <a:pt x="282" y="190"/>
                  </a:lnTo>
                  <a:lnTo>
                    <a:pt x="282" y="194"/>
                  </a:lnTo>
                  <a:lnTo>
                    <a:pt x="282" y="194"/>
                  </a:lnTo>
                  <a:lnTo>
                    <a:pt x="284" y="194"/>
                  </a:lnTo>
                  <a:lnTo>
                    <a:pt x="286" y="196"/>
                  </a:lnTo>
                  <a:lnTo>
                    <a:pt x="286" y="200"/>
                  </a:lnTo>
                  <a:lnTo>
                    <a:pt x="286" y="200"/>
                  </a:lnTo>
                  <a:lnTo>
                    <a:pt x="288" y="202"/>
                  </a:lnTo>
                  <a:lnTo>
                    <a:pt x="292" y="206"/>
                  </a:lnTo>
                  <a:lnTo>
                    <a:pt x="292" y="206"/>
                  </a:lnTo>
                  <a:lnTo>
                    <a:pt x="294" y="208"/>
                  </a:lnTo>
                  <a:lnTo>
                    <a:pt x="294" y="210"/>
                  </a:lnTo>
                  <a:lnTo>
                    <a:pt x="296" y="214"/>
                  </a:lnTo>
                  <a:lnTo>
                    <a:pt x="298" y="216"/>
                  </a:lnTo>
                  <a:lnTo>
                    <a:pt x="298" y="216"/>
                  </a:lnTo>
                  <a:lnTo>
                    <a:pt x="304" y="218"/>
                  </a:lnTo>
                  <a:lnTo>
                    <a:pt x="310" y="224"/>
                  </a:lnTo>
                  <a:lnTo>
                    <a:pt x="312" y="230"/>
                  </a:lnTo>
                  <a:lnTo>
                    <a:pt x="312" y="234"/>
                  </a:lnTo>
                  <a:lnTo>
                    <a:pt x="312" y="238"/>
                  </a:lnTo>
                  <a:lnTo>
                    <a:pt x="312" y="238"/>
                  </a:lnTo>
                  <a:lnTo>
                    <a:pt x="314" y="240"/>
                  </a:lnTo>
                  <a:lnTo>
                    <a:pt x="316" y="242"/>
                  </a:lnTo>
                  <a:lnTo>
                    <a:pt x="322" y="242"/>
                  </a:lnTo>
                  <a:lnTo>
                    <a:pt x="322" y="242"/>
                  </a:lnTo>
                  <a:lnTo>
                    <a:pt x="324" y="242"/>
                  </a:lnTo>
                  <a:lnTo>
                    <a:pt x="328" y="244"/>
                  </a:lnTo>
                  <a:lnTo>
                    <a:pt x="334" y="246"/>
                  </a:lnTo>
                  <a:lnTo>
                    <a:pt x="334" y="246"/>
                  </a:lnTo>
                  <a:lnTo>
                    <a:pt x="336" y="250"/>
                  </a:lnTo>
                  <a:lnTo>
                    <a:pt x="338" y="252"/>
                  </a:lnTo>
                  <a:lnTo>
                    <a:pt x="344" y="256"/>
                  </a:lnTo>
                  <a:lnTo>
                    <a:pt x="344" y="256"/>
                  </a:lnTo>
                  <a:lnTo>
                    <a:pt x="348" y="260"/>
                  </a:lnTo>
                  <a:lnTo>
                    <a:pt x="352" y="264"/>
                  </a:lnTo>
                  <a:lnTo>
                    <a:pt x="354" y="268"/>
                  </a:lnTo>
                  <a:lnTo>
                    <a:pt x="354" y="274"/>
                  </a:lnTo>
                  <a:lnTo>
                    <a:pt x="354" y="274"/>
                  </a:lnTo>
                  <a:lnTo>
                    <a:pt x="348" y="272"/>
                  </a:lnTo>
                  <a:lnTo>
                    <a:pt x="348" y="272"/>
                  </a:lnTo>
                  <a:lnTo>
                    <a:pt x="346" y="272"/>
                  </a:lnTo>
                  <a:lnTo>
                    <a:pt x="342" y="270"/>
                  </a:lnTo>
                  <a:lnTo>
                    <a:pt x="338" y="270"/>
                  </a:lnTo>
                  <a:lnTo>
                    <a:pt x="336" y="272"/>
                  </a:lnTo>
                  <a:lnTo>
                    <a:pt x="336" y="272"/>
                  </a:lnTo>
                  <a:lnTo>
                    <a:pt x="338" y="278"/>
                  </a:lnTo>
                  <a:lnTo>
                    <a:pt x="340" y="284"/>
                  </a:lnTo>
                  <a:lnTo>
                    <a:pt x="342" y="292"/>
                  </a:lnTo>
                  <a:lnTo>
                    <a:pt x="342" y="298"/>
                  </a:lnTo>
                  <a:lnTo>
                    <a:pt x="342" y="298"/>
                  </a:lnTo>
                  <a:lnTo>
                    <a:pt x="340" y="314"/>
                  </a:lnTo>
                  <a:lnTo>
                    <a:pt x="338" y="330"/>
                  </a:lnTo>
                  <a:lnTo>
                    <a:pt x="340" y="346"/>
                  </a:lnTo>
                  <a:lnTo>
                    <a:pt x="342" y="362"/>
                  </a:lnTo>
                  <a:lnTo>
                    <a:pt x="342" y="362"/>
                  </a:lnTo>
                  <a:lnTo>
                    <a:pt x="346" y="368"/>
                  </a:lnTo>
                  <a:lnTo>
                    <a:pt x="348" y="372"/>
                  </a:lnTo>
                  <a:lnTo>
                    <a:pt x="352" y="376"/>
                  </a:lnTo>
                  <a:lnTo>
                    <a:pt x="354" y="380"/>
                  </a:lnTo>
                  <a:lnTo>
                    <a:pt x="354" y="380"/>
                  </a:lnTo>
                  <a:lnTo>
                    <a:pt x="358" y="392"/>
                  </a:lnTo>
                  <a:lnTo>
                    <a:pt x="364" y="402"/>
                  </a:lnTo>
                  <a:lnTo>
                    <a:pt x="372" y="412"/>
                  </a:lnTo>
                  <a:lnTo>
                    <a:pt x="376" y="414"/>
                  </a:lnTo>
                  <a:lnTo>
                    <a:pt x="382" y="418"/>
                  </a:lnTo>
                  <a:lnTo>
                    <a:pt x="382" y="418"/>
                  </a:lnTo>
                  <a:lnTo>
                    <a:pt x="386" y="420"/>
                  </a:lnTo>
                  <a:lnTo>
                    <a:pt x="390" y="422"/>
                  </a:lnTo>
                  <a:lnTo>
                    <a:pt x="394" y="432"/>
                  </a:lnTo>
                  <a:lnTo>
                    <a:pt x="394" y="432"/>
                  </a:lnTo>
                  <a:lnTo>
                    <a:pt x="402" y="452"/>
                  </a:lnTo>
                  <a:lnTo>
                    <a:pt x="408" y="462"/>
                  </a:lnTo>
                  <a:lnTo>
                    <a:pt x="414" y="470"/>
                  </a:lnTo>
                  <a:lnTo>
                    <a:pt x="414" y="470"/>
                  </a:lnTo>
                  <a:lnTo>
                    <a:pt x="416" y="472"/>
                  </a:lnTo>
                  <a:lnTo>
                    <a:pt x="418" y="476"/>
                  </a:lnTo>
                  <a:lnTo>
                    <a:pt x="418" y="478"/>
                  </a:lnTo>
                  <a:lnTo>
                    <a:pt x="416" y="482"/>
                  </a:lnTo>
                  <a:lnTo>
                    <a:pt x="416" y="482"/>
                  </a:lnTo>
                  <a:lnTo>
                    <a:pt x="414" y="484"/>
                  </a:lnTo>
                  <a:lnTo>
                    <a:pt x="414" y="486"/>
                  </a:lnTo>
                  <a:lnTo>
                    <a:pt x="414" y="486"/>
                  </a:lnTo>
                  <a:lnTo>
                    <a:pt x="424" y="492"/>
                  </a:lnTo>
                  <a:lnTo>
                    <a:pt x="430" y="500"/>
                  </a:lnTo>
                  <a:lnTo>
                    <a:pt x="440" y="518"/>
                  </a:lnTo>
                  <a:lnTo>
                    <a:pt x="440" y="518"/>
                  </a:lnTo>
                  <a:lnTo>
                    <a:pt x="442" y="520"/>
                  </a:lnTo>
                  <a:lnTo>
                    <a:pt x="442" y="520"/>
                  </a:lnTo>
                  <a:lnTo>
                    <a:pt x="448" y="528"/>
                  </a:lnTo>
                  <a:lnTo>
                    <a:pt x="448" y="528"/>
                  </a:lnTo>
                  <a:lnTo>
                    <a:pt x="450" y="530"/>
                  </a:lnTo>
                  <a:lnTo>
                    <a:pt x="450" y="532"/>
                  </a:lnTo>
                  <a:lnTo>
                    <a:pt x="452" y="530"/>
                  </a:lnTo>
                  <a:lnTo>
                    <a:pt x="452" y="530"/>
                  </a:lnTo>
                  <a:lnTo>
                    <a:pt x="454" y="528"/>
                  </a:lnTo>
                  <a:lnTo>
                    <a:pt x="454" y="528"/>
                  </a:lnTo>
                  <a:lnTo>
                    <a:pt x="452" y="524"/>
                  </a:lnTo>
                  <a:lnTo>
                    <a:pt x="452" y="524"/>
                  </a:lnTo>
                  <a:lnTo>
                    <a:pt x="448" y="520"/>
                  </a:lnTo>
                  <a:lnTo>
                    <a:pt x="444" y="514"/>
                  </a:lnTo>
                  <a:lnTo>
                    <a:pt x="444" y="514"/>
                  </a:lnTo>
                  <a:lnTo>
                    <a:pt x="442" y="512"/>
                  </a:lnTo>
                  <a:lnTo>
                    <a:pt x="442" y="512"/>
                  </a:lnTo>
                  <a:lnTo>
                    <a:pt x="432" y="486"/>
                  </a:lnTo>
                  <a:lnTo>
                    <a:pt x="418" y="464"/>
                  </a:lnTo>
                  <a:lnTo>
                    <a:pt x="418" y="464"/>
                  </a:lnTo>
                  <a:lnTo>
                    <a:pt x="414" y="458"/>
                  </a:lnTo>
                  <a:lnTo>
                    <a:pt x="412" y="452"/>
                  </a:lnTo>
                  <a:lnTo>
                    <a:pt x="412" y="442"/>
                  </a:lnTo>
                  <a:lnTo>
                    <a:pt x="412" y="442"/>
                  </a:lnTo>
                  <a:lnTo>
                    <a:pt x="418" y="442"/>
                  </a:lnTo>
                  <a:lnTo>
                    <a:pt x="424" y="446"/>
                  </a:lnTo>
                  <a:lnTo>
                    <a:pt x="426" y="450"/>
                  </a:lnTo>
                  <a:lnTo>
                    <a:pt x="428" y="456"/>
                  </a:lnTo>
                  <a:lnTo>
                    <a:pt x="428" y="456"/>
                  </a:lnTo>
                  <a:lnTo>
                    <a:pt x="430" y="462"/>
                  </a:lnTo>
                  <a:lnTo>
                    <a:pt x="434" y="470"/>
                  </a:lnTo>
                  <a:lnTo>
                    <a:pt x="442" y="480"/>
                  </a:lnTo>
                  <a:lnTo>
                    <a:pt x="452" y="492"/>
                  </a:lnTo>
                  <a:lnTo>
                    <a:pt x="458" y="504"/>
                  </a:lnTo>
                  <a:lnTo>
                    <a:pt x="458" y="504"/>
                  </a:lnTo>
                  <a:lnTo>
                    <a:pt x="462" y="510"/>
                  </a:lnTo>
                  <a:lnTo>
                    <a:pt x="468" y="518"/>
                  </a:lnTo>
                  <a:lnTo>
                    <a:pt x="478" y="530"/>
                  </a:lnTo>
                  <a:lnTo>
                    <a:pt x="478" y="530"/>
                  </a:lnTo>
                  <a:lnTo>
                    <a:pt x="482" y="536"/>
                  </a:lnTo>
                  <a:lnTo>
                    <a:pt x="486" y="544"/>
                  </a:lnTo>
                  <a:lnTo>
                    <a:pt x="486" y="550"/>
                  </a:lnTo>
                  <a:lnTo>
                    <a:pt x="486" y="558"/>
                  </a:lnTo>
                  <a:lnTo>
                    <a:pt x="486" y="558"/>
                  </a:lnTo>
                  <a:lnTo>
                    <a:pt x="484" y="562"/>
                  </a:lnTo>
                  <a:lnTo>
                    <a:pt x="486" y="566"/>
                  </a:lnTo>
                  <a:lnTo>
                    <a:pt x="492" y="570"/>
                  </a:lnTo>
                  <a:lnTo>
                    <a:pt x="492" y="570"/>
                  </a:lnTo>
                  <a:lnTo>
                    <a:pt x="504" y="580"/>
                  </a:lnTo>
                  <a:lnTo>
                    <a:pt x="516" y="588"/>
                  </a:lnTo>
                  <a:lnTo>
                    <a:pt x="516" y="588"/>
                  </a:lnTo>
                  <a:lnTo>
                    <a:pt x="534" y="598"/>
                  </a:lnTo>
                  <a:lnTo>
                    <a:pt x="550" y="606"/>
                  </a:lnTo>
                  <a:lnTo>
                    <a:pt x="550" y="606"/>
                  </a:lnTo>
                  <a:lnTo>
                    <a:pt x="556" y="608"/>
                  </a:lnTo>
                  <a:lnTo>
                    <a:pt x="560" y="606"/>
                  </a:lnTo>
                  <a:lnTo>
                    <a:pt x="560" y="606"/>
                  </a:lnTo>
                  <a:lnTo>
                    <a:pt x="566" y="602"/>
                  </a:lnTo>
                  <a:lnTo>
                    <a:pt x="572" y="602"/>
                  </a:lnTo>
                  <a:lnTo>
                    <a:pt x="578" y="606"/>
                  </a:lnTo>
                  <a:lnTo>
                    <a:pt x="582" y="612"/>
                  </a:lnTo>
                  <a:lnTo>
                    <a:pt x="582" y="612"/>
                  </a:lnTo>
                  <a:lnTo>
                    <a:pt x="592" y="622"/>
                  </a:lnTo>
                  <a:lnTo>
                    <a:pt x="596" y="624"/>
                  </a:lnTo>
                  <a:lnTo>
                    <a:pt x="604" y="628"/>
                  </a:lnTo>
                  <a:lnTo>
                    <a:pt x="604" y="628"/>
                  </a:lnTo>
                  <a:lnTo>
                    <a:pt x="614" y="630"/>
                  </a:lnTo>
                  <a:lnTo>
                    <a:pt x="622" y="634"/>
                  </a:lnTo>
                  <a:lnTo>
                    <a:pt x="630" y="642"/>
                  </a:lnTo>
                  <a:lnTo>
                    <a:pt x="636" y="652"/>
                  </a:lnTo>
                  <a:lnTo>
                    <a:pt x="636" y="652"/>
                  </a:lnTo>
                  <a:lnTo>
                    <a:pt x="638" y="652"/>
                  </a:lnTo>
                  <a:lnTo>
                    <a:pt x="638" y="652"/>
                  </a:lnTo>
                  <a:lnTo>
                    <a:pt x="638" y="656"/>
                  </a:lnTo>
                  <a:lnTo>
                    <a:pt x="638" y="656"/>
                  </a:lnTo>
                  <a:lnTo>
                    <a:pt x="638" y="662"/>
                  </a:lnTo>
                  <a:lnTo>
                    <a:pt x="640" y="666"/>
                  </a:lnTo>
                  <a:lnTo>
                    <a:pt x="640" y="666"/>
                  </a:lnTo>
                  <a:lnTo>
                    <a:pt x="678" y="694"/>
                  </a:lnTo>
                  <a:lnTo>
                    <a:pt x="678" y="694"/>
                  </a:lnTo>
                  <a:lnTo>
                    <a:pt x="682" y="694"/>
                  </a:lnTo>
                  <a:lnTo>
                    <a:pt x="682" y="694"/>
                  </a:lnTo>
                  <a:lnTo>
                    <a:pt x="682" y="692"/>
                  </a:lnTo>
                  <a:lnTo>
                    <a:pt x="682" y="692"/>
                  </a:lnTo>
                  <a:lnTo>
                    <a:pt x="680" y="686"/>
                  </a:lnTo>
                  <a:lnTo>
                    <a:pt x="682" y="684"/>
                  </a:lnTo>
                  <a:lnTo>
                    <a:pt x="686" y="680"/>
                  </a:lnTo>
                  <a:lnTo>
                    <a:pt x="688" y="676"/>
                  </a:lnTo>
                  <a:lnTo>
                    <a:pt x="688" y="676"/>
                  </a:lnTo>
                  <a:lnTo>
                    <a:pt x="692" y="678"/>
                  </a:lnTo>
                  <a:lnTo>
                    <a:pt x="694" y="678"/>
                  </a:lnTo>
                  <a:lnTo>
                    <a:pt x="696" y="684"/>
                  </a:lnTo>
                  <a:lnTo>
                    <a:pt x="698" y="690"/>
                  </a:lnTo>
                  <a:lnTo>
                    <a:pt x="700" y="694"/>
                  </a:lnTo>
                  <a:lnTo>
                    <a:pt x="700" y="694"/>
                  </a:lnTo>
                  <a:lnTo>
                    <a:pt x="702" y="702"/>
                  </a:lnTo>
                  <a:lnTo>
                    <a:pt x="704" y="710"/>
                  </a:lnTo>
                  <a:lnTo>
                    <a:pt x="706" y="720"/>
                  </a:lnTo>
                  <a:lnTo>
                    <a:pt x="704" y="728"/>
                  </a:lnTo>
                  <a:lnTo>
                    <a:pt x="702" y="738"/>
                  </a:lnTo>
                  <a:lnTo>
                    <a:pt x="700" y="746"/>
                  </a:lnTo>
                  <a:lnTo>
                    <a:pt x="696" y="754"/>
                  </a:lnTo>
                  <a:lnTo>
                    <a:pt x="690" y="760"/>
                  </a:lnTo>
                  <a:lnTo>
                    <a:pt x="690" y="760"/>
                  </a:lnTo>
                  <a:lnTo>
                    <a:pt x="684" y="766"/>
                  </a:lnTo>
                  <a:lnTo>
                    <a:pt x="680" y="774"/>
                  </a:lnTo>
                  <a:lnTo>
                    <a:pt x="678" y="784"/>
                  </a:lnTo>
                  <a:lnTo>
                    <a:pt x="678" y="792"/>
                  </a:lnTo>
                  <a:lnTo>
                    <a:pt x="678" y="792"/>
                  </a:lnTo>
                  <a:lnTo>
                    <a:pt x="678" y="796"/>
                  </a:lnTo>
                  <a:lnTo>
                    <a:pt x="680" y="798"/>
                  </a:lnTo>
                  <a:lnTo>
                    <a:pt x="680" y="798"/>
                  </a:lnTo>
                  <a:lnTo>
                    <a:pt x="684" y="800"/>
                  </a:lnTo>
                  <a:lnTo>
                    <a:pt x="686" y="802"/>
                  </a:lnTo>
                  <a:lnTo>
                    <a:pt x="682" y="806"/>
                  </a:lnTo>
                  <a:lnTo>
                    <a:pt x="682" y="806"/>
                  </a:lnTo>
                  <a:lnTo>
                    <a:pt x="678" y="812"/>
                  </a:lnTo>
                  <a:lnTo>
                    <a:pt x="676" y="816"/>
                  </a:lnTo>
                  <a:lnTo>
                    <a:pt x="676" y="826"/>
                  </a:lnTo>
                  <a:lnTo>
                    <a:pt x="676" y="826"/>
                  </a:lnTo>
                  <a:lnTo>
                    <a:pt x="676" y="832"/>
                  </a:lnTo>
                  <a:lnTo>
                    <a:pt x="680" y="836"/>
                  </a:lnTo>
                  <a:lnTo>
                    <a:pt x="684" y="840"/>
                  </a:lnTo>
                  <a:lnTo>
                    <a:pt x="686" y="846"/>
                  </a:lnTo>
                  <a:lnTo>
                    <a:pt x="686" y="846"/>
                  </a:lnTo>
                  <a:lnTo>
                    <a:pt x="700" y="876"/>
                  </a:lnTo>
                  <a:lnTo>
                    <a:pt x="706" y="892"/>
                  </a:lnTo>
                  <a:lnTo>
                    <a:pt x="712" y="908"/>
                  </a:lnTo>
                  <a:lnTo>
                    <a:pt x="712" y="908"/>
                  </a:lnTo>
                  <a:lnTo>
                    <a:pt x="716" y="920"/>
                  </a:lnTo>
                  <a:lnTo>
                    <a:pt x="722" y="930"/>
                  </a:lnTo>
                  <a:lnTo>
                    <a:pt x="730" y="938"/>
                  </a:lnTo>
                  <a:lnTo>
                    <a:pt x="740" y="944"/>
                  </a:lnTo>
                  <a:lnTo>
                    <a:pt x="740" y="944"/>
                  </a:lnTo>
                  <a:lnTo>
                    <a:pt x="748" y="950"/>
                  </a:lnTo>
                  <a:lnTo>
                    <a:pt x="754" y="958"/>
                  </a:lnTo>
                  <a:lnTo>
                    <a:pt x="760" y="966"/>
                  </a:lnTo>
                  <a:lnTo>
                    <a:pt x="760" y="976"/>
                  </a:lnTo>
                  <a:lnTo>
                    <a:pt x="760" y="976"/>
                  </a:lnTo>
                  <a:lnTo>
                    <a:pt x="760" y="1006"/>
                  </a:lnTo>
                  <a:lnTo>
                    <a:pt x="758" y="1038"/>
                  </a:lnTo>
                  <a:lnTo>
                    <a:pt x="758" y="1038"/>
                  </a:lnTo>
                  <a:lnTo>
                    <a:pt x="752" y="1066"/>
                  </a:lnTo>
                  <a:lnTo>
                    <a:pt x="750" y="1080"/>
                  </a:lnTo>
                  <a:lnTo>
                    <a:pt x="750" y="1094"/>
                  </a:lnTo>
                  <a:lnTo>
                    <a:pt x="750" y="1094"/>
                  </a:lnTo>
                  <a:lnTo>
                    <a:pt x="748" y="1118"/>
                  </a:lnTo>
                  <a:lnTo>
                    <a:pt x="746" y="1130"/>
                  </a:lnTo>
                  <a:lnTo>
                    <a:pt x="742" y="1140"/>
                  </a:lnTo>
                  <a:lnTo>
                    <a:pt x="742" y="1140"/>
                  </a:lnTo>
                  <a:lnTo>
                    <a:pt x="740" y="1148"/>
                  </a:lnTo>
                  <a:lnTo>
                    <a:pt x="738" y="1154"/>
                  </a:lnTo>
                  <a:lnTo>
                    <a:pt x="736" y="1170"/>
                  </a:lnTo>
                  <a:lnTo>
                    <a:pt x="734" y="1184"/>
                  </a:lnTo>
                  <a:lnTo>
                    <a:pt x="732" y="1198"/>
                  </a:lnTo>
                  <a:lnTo>
                    <a:pt x="732" y="1198"/>
                  </a:lnTo>
                  <a:lnTo>
                    <a:pt x="732" y="1202"/>
                  </a:lnTo>
                  <a:lnTo>
                    <a:pt x="734" y="1206"/>
                  </a:lnTo>
                  <a:lnTo>
                    <a:pt x="734" y="1206"/>
                  </a:lnTo>
                  <a:lnTo>
                    <a:pt x="738" y="1204"/>
                  </a:lnTo>
                  <a:lnTo>
                    <a:pt x="740" y="1204"/>
                  </a:lnTo>
                  <a:lnTo>
                    <a:pt x="742" y="1206"/>
                  </a:lnTo>
                  <a:lnTo>
                    <a:pt x="742" y="1210"/>
                  </a:lnTo>
                  <a:lnTo>
                    <a:pt x="742" y="1210"/>
                  </a:lnTo>
                  <a:lnTo>
                    <a:pt x="738" y="1232"/>
                  </a:lnTo>
                  <a:lnTo>
                    <a:pt x="736" y="1242"/>
                  </a:lnTo>
                  <a:lnTo>
                    <a:pt x="732" y="1252"/>
                  </a:lnTo>
                  <a:lnTo>
                    <a:pt x="732" y="1252"/>
                  </a:lnTo>
                  <a:lnTo>
                    <a:pt x="730" y="1252"/>
                  </a:lnTo>
                  <a:lnTo>
                    <a:pt x="728" y="1250"/>
                  </a:lnTo>
                  <a:lnTo>
                    <a:pt x="726" y="1248"/>
                  </a:lnTo>
                  <a:lnTo>
                    <a:pt x="722" y="1252"/>
                  </a:lnTo>
                  <a:lnTo>
                    <a:pt x="722" y="1252"/>
                  </a:lnTo>
                  <a:lnTo>
                    <a:pt x="722" y="1254"/>
                  </a:lnTo>
                  <a:lnTo>
                    <a:pt x="724" y="1258"/>
                  </a:lnTo>
                  <a:lnTo>
                    <a:pt x="724" y="1258"/>
                  </a:lnTo>
                  <a:lnTo>
                    <a:pt x="730" y="1262"/>
                  </a:lnTo>
                  <a:lnTo>
                    <a:pt x="730" y="1268"/>
                  </a:lnTo>
                  <a:lnTo>
                    <a:pt x="730" y="1274"/>
                  </a:lnTo>
                  <a:lnTo>
                    <a:pt x="726" y="1278"/>
                  </a:lnTo>
                  <a:lnTo>
                    <a:pt x="726" y="1278"/>
                  </a:lnTo>
                  <a:lnTo>
                    <a:pt x="724" y="1282"/>
                  </a:lnTo>
                  <a:lnTo>
                    <a:pt x="724" y="1284"/>
                  </a:lnTo>
                  <a:lnTo>
                    <a:pt x="724" y="1284"/>
                  </a:lnTo>
                  <a:lnTo>
                    <a:pt x="726" y="1290"/>
                  </a:lnTo>
                  <a:lnTo>
                    <a:pt x="728" y="1294"/>
                  </a:lnTo>
                  <a:lnTo>
                    <a:pt x="728" y="1294"/>
                  </a:lnTo>
                  <a:lnTo>
                    <a:pt x="728" y="1294"/>
                  </a:lnTo>
                  <a:lnTo>
                    <a:pt x="734" y="1316"/>
                  </a:lnTo>
                  <a:lnTo>
                    <a:pt x="734" y="1316"/>
                  </a:lnTo>
                  <a:lnTo>
                    <a:pt x="736" y="1320"/>
                  </a:lnTo>
                  <a:lnTo>
                    <a:pt x="736" y="1322"/>
                  </a:lnTo>
                  <a:lnTo>
                    <a:pt x="734" y="1324"/>
                  </a:lnTo>
                  <a:lnTo>
                    <a:pt x="734" y="1324"/>
                  </a:lnTo>
                  <a:lnTo>
                    <a:pt x="734" y="1328"/>
                  </a:lnTo>
                  <a:lnTo>
                    <a:pt x="736" y="1332"/>
                  </a:lnTo>
                  <a:lnTo>
                    <a:pt x="736" y="1332"/>
                  </a:lnTo>
                  <a:lnTo>
                    <a:pt x="740" y="1332"/>
                  </a:lnTo>
                  <a:lnTo>
                    <a:pt x="742" y="1332"/>
                  </a:lnTo>
                  <a:lnTo>
                    <a:pt x="744" y="1330"/>
                  </a:lnTo>
                  <a:lnTo>
                    <a:pt x="744" y="1330"/>
                  </a:lnTo>
                  <a:lnTo>
                    <a:pt x="746" y="1330"/>
                  </a:lnTo>
                  <a:lnTo>
                    <a:pt x="748" y="1332"/>
                  </a:lnTo>
                  <a:lnTo>
                    <a:pt x="748" y="1332"/>
                  </a:lnTo>
                  <a:lnTo>
                    <a:pt x="746" y="1334"/>
                  </a:lnTo>
                  <a:lnTo>
                    <a:pt x="748" y="1336"/>
                  </a:lnTo>
                  <a:lnTo>
                    <a:pt x="752" y="1338"/>
                  </a:lnTo>
                  <a:lnTo>
                    <a:pt x="752" y="1338"/>
                  </a:lnTo>
                  <a:lnTo>
                    <a:pt x="756" y="1342"/>
                  </a:lnTo>
                  <a:lnTo>
                    <a:pt x="758" y="1342"/>
                  </a:lnTo>
                  <a:lnTo>
                    <a:pt x="760" y="1340"/>
                  </a:lnTo>
                  <a:lnTo>
                    <a:pt x="760" y="1340"/>
                  </a:lnTo>
                  <a:lnTo>
                    <a:pt x="766" y="1342"/>
                  </a:lnTo>
                  <a:lnTo>
                    <a:pt x="766" y="1342"/>
                  </a:lnTo>
                  <a:lnTo>
                    <a:pt x="766" y="1342"/>
                  </a:lnTo>
                  <a:lnTo>
                    <a:pt x="766" y="1346"/>
                  </a:lnTo>
                  <a:lnTo>
                    <a:pt x="768" y="1346"/>
                  </a:lnTo>
                  <a:lnTo>
                    <a:pt x="770" y="1348"/>
                  </a:lnTo>
                  <a:lnTo>
                    <a:pt x="772" y="1348"/>
                  </a:lnTo>
                  <a:lnTo>
                    <a:pt x="772" y="1348"/>
                  </a:lnTo>
                  <a:lnTo>
                    <a:pt x="782" y="1346"/>
                  </a:lnTo>
                  <a:lnTo>
                    <a:pt x="786" y="1346"/>
                  </a:lnTo>
                  <a:lnTo>
                    <a:pt x="788" y="1344"/>
                  </a:lnTo>
                  <a:lnTo>
                    <a:pt x="788" y="1344"/>
                  </a:lnTo>
                  <a:lnTo>
                    <a:pt x="792" y="1340"/>
                  </a:lnTo>
                  <a:lnTo>
                    <a:pt x="788" y="1338"/>
                  </a:lnTo>
                  <a:lnTo>
                    <a:pt x="788" y="1338"/>
                  </a:lnTo>
                  <a:lnTo>
                    <a:pt x="778" y="1330"/>
                  </a:lnTo>
                  <a:lnTo>
                    <a:pt x="774" y="1326"/>
                  </a:lnTo>
                  <a:lnTo>
                    <a:pt x="774" y="1320"/>
                  </a:lnTo>
                  <a:lnTo>
                    <a:pt x="774" y="1320"/>
                  </a:lnTo>
                  <a:lnTo>
                    <a:pt x="774" y="1314"/>
                  </a:lnTo>
                  <a:lnTo>
                    <a:pt x="772" y="1312"/>
                  </a:lnTo>
                  <a:lnTo>
                    <a:pt x="770" y="1310"/>
                  </a:lnTo>
                  <a:lnTo>
                    <a:pt x="770" y="1310"/>
                  </a:lnTo>
                  <a:lnTo>
                    <a:pt x="768" y="1302"/>
                  </a:lnTo>
                  <a:lnTo>
                    <a:pt x="768" y="1298"/>
                  </a:lnTo>
                  <a:lnTo>
                    <a:pt x="770" y="1296"/>
                  </a:lnTo>
                  <a:lnTo>
                    <a:pt x="770" y="1296"/>
                  </a:lnTo>
                  <a:lnTo>
                    <a:pt x="776" y="1292"/>
                  </a:lnTo>
                  <a:lnTo>
                    <a:pt x="780" y="1284"/>
                  </a:lnTo>
                  <a:lnTo>
                    <a:pt x="782" y="1278"/>
                  </a:lnTo>
                  <a:lnTo>
                    <a:pt x="788" y="1274"/>
                  </a:lnTo>
                  <a:lnTo>
                    <a:pt x="788" y="1274"/>
                  </a:lnTo>
                  <a:lnTo>
                    <a:pt x="792" y="1270"/>
                  </a:lnTo>
                  <a:lnTo>
                    <a:pt x="794" y="1268"/>
                  </a:lnTo>
                  <a:lnTo>
                    <a:pt x="794" y="1264"/>
                  </a:lnTo>
                  <a:lnTo>
                    <a:pt x="788" y="1260"/>
                  </a:lnTo>
                  <a:lnTo>
                    <a:pt x="788" y="1260"/>
                  </a:lnTo>
                  <a:lnTo>
                    <a:pt x="784" y="1258"/>
                  </a:lnTo>
                  <a:lnTo>
                    <a:pt x="782" y="1256"/>
                  </a:lnTo>
                  <a:lnTo>
                    <a:pt x="780" y="1252"/>
                  </a:lnTo>
                  <a:lnTo>
                    <a:pt x="780" y="1248"/>
                  </a:lnTo>
                  <a:lnTo>
                    <a:pt x="780" y="1248"/>
                  </a:lnTo>
                  <a:lnTo>
                    <a:pt x="784" y="1244"/>
                  </a:lnTo>
                  <a:lnTo>
                    <a:pt x="784" y="1244"/>
                  </a:lnTo>
                  <a:lnTo>
                    <a:pt x="794" y="1236"/>
                  </a:lnTo>
                  <a:lnTo>
                    <a:pt x="798" y="1230"/>
                  </a:lnTo>
                  <a:lnTo>
                    <a:pt x="800" y="1226"/>
                  </a:lnTo>
                  <a:lnTo>
                    <a:pt x="802" y="1214"/>
                  </a:lnTo>
                  <a:lnTo>
                    <a:pt x="800" y="1202"/>
                  </a:lnTo>
                  <a:lnTo>
                    <a:pt x="800" y="1202"/>
                  </a:lnTo>
                  <a:lnTo>
                    <a:pt x="800" y="1198"/>
                  </a:lnTo>
                  <a:lnTo>
                    <a:pt x="800" y="1196"/>
                  </a:lnTo>
                  <a:lnTo>
                    <a:pt x="806" y="1196"/>
                  </a:lnTo>
                  <a:lnTo>
                    <a:pt x="806" y="1196"/>
                  </a:lnTo>
                  <a:lnTo>
                    <a:pt x="814" y="1198"/>
                  </a:lnTo>
                  <a:lnTo>
                    <a:pt x="818" y="1198"/>
                  </a:lnTo>
                  <a:lnTo>
                    <a:pt x="820" y="1194"/>
                  </a:lnTo>
                  <a:lnTo>
                    <a:pt x="820" y="1194"/>
                  </a:lnTo>
                  <a:lnTo>
                    <a:pt x="822" y="1186"/>
                  </a:lnTo>
                  <a:lnTo>
                    <a:pt x="822" y="1180"/>
                  </a:lnTo>
                  <a:lnTo>
                    <a:pt x="820" y="1176"/>
                  </a:lnTo>
                  <a:lnTo>
                    <a:pt x="820" y="1176"/>
                  </a:lnTo>
                  <a:lnTo>
                    <a:pt x="844" y="1174"/>
                  </a:lnTo>
                  <a:lnTo>
                    <a:pt x="844" y="1174"/>
                  </a:lnTo>
                  <a:lnTo>
                    <a:pt x="852" y="1172"/>
                  </a:lnTo>
                  <a:lnTo>
                    <a:pt x="858" y="1168"/>
                  </a:lnTo>
                  <a:lnTo>
                    <a:pt x="862" y="1162"/>
                  </a:lnTo>
                  <a:lnTo>
                    <a:pt x="864" y="1154"/>
                  </a:lnTo>
                  <a:lnTo>
                    <a:pt x="864" y="1154"/>
                  </a:lnTo>
                  <a:lnTo>
                    <a:pt x="864" y="1148"/>
                  </a:lnTo>
                  <a:lnTo>
                    <a:pt x="862" y="1142"/>
                  </a:lnTo>
                  <a:lnTo>
                    <a:pt x="858" y="1136"/>
                  </a:lnTo>
                  <a:lnTo>
                    <a:pt x="852" y="1132"/>
                  </a:lnTo>
                  <a:lnTo>
                    <a:pt x="852" y="1132"/>
                  </a:lnTo>
                  <a:lnTo>
                    <a:pt x="852" y="1128"/>
                  </a:lnTo>
                  <a:lnTo>
                    <a:pt x="854" y="1126"/>
                  </a:lnTo>
                  <a:lnTo>
                    <a:pt x="854" y="1126"/>
                  </a:lnTo>
                  <a:lnTo>
                    <a:pt x="868" y="1132"/>
                  </a:lnTo>
                  <a:lnTo>
                    <a:pt x="868" y="1132"/>
                  </a:lnTo>
                  <a:lnTo>
                    <a:pt x="876" y="1134"/>
                  </a:lnTo>
                  <a:lnTo>
                    <a:pt x="884" y="1132"/>
                  </a:lnTo>
                  <a:lnTo>
                    <a:pt x="888" y="1128"/>
                  </a:lnTo>
                  <a:lnTo>
                    <a:pt x="892" y="1120"/>
                  </a:lnTo>
                  <a:lnTo>
                    <a:pt x="892" y="1120"/>
                  </a:lnTo>
                  <a:lnTo>
                    <a:pt x="894" y="1112"/>
                  </a:lnTo>
                  <a:lnTo>
                    <a:pt x="900" y="1104"/>
                  </a:lnTo>
                  <a:lnTo>
                    <a:pt x="910" y="1088"/>
                  </a:lnTo>
                  <a:lnTo>
                    <a:pt x="910" y="1088"/>
                  </a:lnTo>
                  <a:lnTo>
                    <a:pt x="908" y="1092"/>
                  </a:lnTo>
                  <a:lnTo>
                    <a:pt x="910" y="1096"/>
                  </a:lnTo>
                  <a:lnTo>
                    <a:pt x="910" y="1096"/>
                  </a:lnTo>
                  <a:lnTo>
                    <a:pt x="914" y="1090"/>
                  </a:lnTo>
                  <a:lnTo>
                    <a:pt x="916" y="1084"/>
                  </a:lnTo>
                  <a:lnTo>
                    <a:pt x="916" y="1084"/>
                  </a:lnTo>
                  <a:lnTo>
                    <a:pt x="918" y="1078"/>
                  </a:lnTo>
                  <a:lnTo>
                    <a:pt x="922" y="1072"/>
                  </a:lnTo>
                  <a:lnTo>
                    <a:pt x="922" y="1072"/>
                  </a:lnTo>
                  <a:lnTo>
                    <a:pt x="926" y="1068"/>
                  </a:lnTo>
                  <a:lnTo>
                    <a:pt x="928" y="1064"/>
                  </a:lnTo>
                  <a:lnTo>
                    <a:pt x="928" y="1054"/>
                  </a:lnTo>
                  <a:lnTo>
                    <a:pt x="928" y="1054"/>
                  </a:lnTo>
                  <a:lnTo>
                    <a:pt x="930" y="1046"/>
                  </a:lnTo>
                  <a:lnTo>
                    <a:pt x="932" y="1038"/>
                  </a:lnTo>
                  <a:lnTo>
                    <a:pt x="936" y="1030"/>
                  </a:lnTo>
                  <a:lnTo>
                    <a:pt x="940" y="1024"/>
                  </a:lnTo>
                  <a:lnTo>
                    <a:pt x="946" y="1018"/>
                  </a:lnTo>
                  <a:lnTo>
                    <a:pt x="954" y="1014"/>
                  </a:lnTo>
                  <a:lnTo>
                    <a:pt x="962" y="1012"/>
                  </a:lnTo>
                  <a:lnTo>
                    <a:pt x="968" y="1010"/>
                  </a:lnTo>
                  <a:lnTo>
                    <a:pt x="968" y="1010"/>
                  </a:lnTo>
                  <a:lnTo>
                    <a:pt x="976" y="1008"/>
                  </a:lnTo>
                  <a:lnTo>
                    <a:pt x="982" y="1004"/>
                  </a:lnTo>
                  <a:lnTo>
                    <a:pt x="982" y="1004"/>
                  </a:lnTo>
                  <a:lnTo>
                    <a:pt x="986" y="1000"/>
                  </a:lnTo>
                  <a:lnTo>
                    <a:pt x="988" y="994"/>
                  </a:lnTo>
                  <a:lnTo>
                    <a:pt x="990" y="986"/>
                  </a:lnTo>
                  <a:lnTo>
                    <a:pt x="990" y="986"/>
                  </a:lnTo>
                  <a:lnTo>
                    <a:pt x="996" y="972"/>
                  </a:lnTo>
                  <a:lnTo>
                    <a:pt x="1000" y="960"/>
                  </a:lnTo>
                  <a:lnTo>
                    <a:pt x="1002" y="946"/>
                  </a:lnTo>
                  <a:lnTo>
                    <a:pt x="1002" y="932"/>
                  </a:lnTo>
                  <a:lnTo>
                    <a:pt x="1002" y="932"/>
                  </a:lnTo>
                  <a:lnTo>
                    <a:pt x="1004" y="918"/>
                  </a:lnTo>
                  <a:lnTo>
                    <a:pt x="1008" y="904"/>
                  </a:lnTo>
                  <a:lnTo>
                    <a:pt x="1014" y="892"/>
                  </a:lnTo>
                  <a:lnTo>
                    <a:pt x="1022" y="880"/>
                  </a:lnTo>
                  <a:lnTo>
                    <a:pt x="1022" y="880"/>
                  </a:lnTo>
                  <a:lnTo>
                    <a:pt x="1030" y="870"/>
                  </a:lnTo>
                  <a:lnTo>
                    <a:pt x="1034" y="858"/>
                  </a:lnTo>
                  <a:lnTo>
                    <a:pt x="1036" y="846"/>
                  </a:lnTo>
                  <a:lnTo>
                    <a:pt x="1032" y="832"/>
                  </a:lnTo>
                  <a:lnTo>
                    <a:pt x="1032" y="832"/>
                  </a:lnTo>
                  <a:lnTo>
                    <a:pt x="1032" y="828"/>
                  </a:lnTo>
                  <a:lnTo>
                    <a:pt x="1030" y="826"/>
                  </a:lnTo>
                  <a:lnTo>
                    <a:pt x="1028" y="824"/>
                  </a:lnTo>
                  <a:lnTo>
                    <a:pt x="1028" y="824"/>
                  </a:lnTo>
                  <a:close/>
                  <a:moveTo>
                    <a:pt x="796" y="214"/>
                  </a:moveTo>
                  <a:lnTo>
                    <a:pt x="796" y="214"/>
                  </a:lnTo>
                  <a:lnTo>
                    <a:pt x="796" y="210"/>
                  </a:lnTo>
                  <a:lnTo>
                    <a:pt x="798" y="208"/>
                  </a:lnTo>
                  <a:lnTo>
                    <a:pt x="800" y="208"/>
                  </a:lnTo>
                  <a:lnTo>
                    <a:pt x="800" y="208"/>
                  </a:lnTo>
                  <a:lnTo>
                    <a:pt x="800" y="210"/>
                  </a:lnTo>
                  <a:lnTo>
                    <a:pt x="800" y="210"/>
                  </a:lnTo>
                  <a:lnTo>
                    <a:pt x="800" y="212"/>
                  </a:lnTo>
                  <a:lnTo>
                    <a:pt x="798" y="214"/>
                  </a:lnTo>
                  <a:lnTo>
                    <a:pt x="798" y="214"/>
                  </a:lnTo>
                  <a:lnTo>
                    <a:pt x="796" y="214"/>
                  </a:lnTo>
                  <a:lnTo>
                    <a:pt x="796" y="214"/>
                  </a:lnTo>
                  <a:lnTo>
                    <a:pt x="796" y="214"/>
                  </a:lnTo>
                  <a:close/>
                  <a:moveTo>
                    <a:pt x="772" y="232"/>
                  </a:moveTo>
                  <a:lnTo>
                    <a:pt x="772" y="232"/>
                  </a:lnTo>
                  <a:lnTo>
                    <a:pt x="776" y="234"/>
                  </a:lnTo>
                  <a:lnTo>
                    <a:pt x="776" y="238"/>
                  </a:lnTo>
                  <a:lnTo>
                    <a:pt x="776" y="238"/>
                  </a:lnTo>
                  <a:lnTo>
                    <a:pt x="774" y="240"/>
                  </a:lnTo>
                  <a:lnTo>
                    <a:pt x="772" y="240"/>
                  </a:lnTo>
                  <a:lnTo>
                    <a:pt x="772" y="240"/>
                  </a:lnTo>
                  <a:lnTo>
                    <a:pt x="768" y="238"/>
                  </a:lnTo>
                  <a:lnTo>
                    <a:pt x="768" y="236"/>
                  </a:lnTo>
                  <a:lnTo>
                    <a:pt x="768" y="236"/>
                  </a:lnTo>
                  <a:lnTo>
                    <a:pt x="770" y="232"/>
                  </a:lnTo>
                  <a:lnTo>
                    <a:pt x="772" y="232"/>
                  </a:lnTo>
                  <a:lnTo>
                    <a:pt x="772" y="232"/>
                  </a:lnTo>
                  <a:close/>
                  <a:moveTo>
                    <a:pt x="736" y="238"/>
                  </a:moveTo>
                  <a:lnTo>
                    <a:pt x="736" y="238"/>
                  </a:lnTo>
                  <a:lnTo>
                    <a:pt x="738" y="240"/>
                  </a:lnTo>
                  <a:lnTo>
                    <a:pt x="738" y="240"/>
                  </a:lnTo>
                  <a:lnTo>
                    <a:pt x="734" y="244"/>
                  </a:lnTo>
                  <a:lnTo>
                    <a:pt x="728" y="244"/>
                  </a:lnTo>
                  <a:lnTo>
                    <a:pt x="728" y="244"/>
                  </a:lnTo>
                  <a:lnTo>
                    <a:pt x="732" y="240"/>
                  </a:lnTo>
                  <a:lnTo>
                    <a:pt x="736" y="238"/>
                  </a:lnTo>
                  <a:lnTo>
                    <a:pt x="736" y="238"/>
                  </a:lnTo>
                  <a:close/>
                  <a:moveTo>
                    <a:pt x="658" y="336"/>
                  </a:moveTo>
                  <a:lnTo>
                    <a:pt x="658" y="336"/>
                  </a:lnTo>
                  <a:lnTo>
                    <a:pt x="676" y="328"/>
                  </a:lnTo>
                  <a:lnTo>
                    <a:pt x="682" y="326"/>
                  </a:lnTo>
                  <a:lnTo>
                    <a:pt x="690" y="328"/>
                  </a:lnTo>
                  <a:lnTo>
                    <a:pt x="690" y="328"/>
                  </a:lnTo>
                  <a:lnTo>
                    <a:pt x="680" y="334"/>
                  </a:lnTo>
                  <a:lnTo>
                    <a:pt x="672" y="338"/>
                  </a:lnTo>
                  <a:lnTo>
                    <a:pt x="664" y="338"/>
                  </a:lnTo>
                  <a:lnTo>
                    <a:pt x="658" y="336"/>
                  </a:lnTo>
                  <a:lnTo>
                    <a:pt x="658" y="336"/>
                  </a:lnTo>
                  <a:close/>
                  <a:moveTo>
                    <a:pt x="712" y="310"/>
                  </a:moveTo>
                  <a:lnTo>
                    <a:pt x="712" y="310"/>
                  </a:lnTo>
                  <a:lnTo>
                    <a:pt x="714" y="312"/>
                  </a:lnTo>
                  <a:lnTo>
                    <a:pt x="714" y="314"/>
                  </a:lnTo>
                  <a:lnTo>
                    <a:pt x="714" y="314"/>
                  </a:lnTo>
                  <a:lnTo>
                    <a:pt x="714" y="316"/>
                  </a:lnTo>
                  <a:lnTo>
                    <a:pt x="712" y="318"/>
                  </a:lnTo>
                  <a:lnTo>
                    <a:pt x="708" y="320"/>
                  </a:lnTo>
                  <a:lnTo>
                    <a:pt x="708" y="320"/>
                  </a:lnTo>
                  <a:lnTo>
                    <a:pt x="686" y="320"/>
                  </a:lnTo>
                  <a:lnTo>
                    <a:pt x="686" y="320"/>
                  </a:lnTo>
                  <a:lnTo>
                    <a:pt x="688" y="318"/>
                  </a:lnTo>
                  <a:lnTo>
                    <a:pt x="692" y="316"/>
                  </a:lnTo>
                  <a:lnTo>
                    <a:pt x="698" y="314"/>
                  </a:lnTo>
                  <a:lnTo>
                    <a:pt x="706" y="312"/>
                  </a:lnTo>
                  <a:lnTo>
                    <a:pt x="712" y="310"/>
                  </a:lnTo>
                  <a:lnTo>
                    <a:pt x="712" y="310"/>
                  </a:lnTo>
                  <a:close/>
                  <a:moveTo>
                    <a:pt x="628" y="264"/>
                  </a:moveTo>
                  <a:lnTo>
                    <a:pt x="628" y="264"/>
                  </a:lnTo>
                  <a:lnTo>
                    <a:pt x="634" y="266"/>
                  </a:lnTo>
                  <a:lnTo>
                    <a:pt x="640" y="270"/>
                  </a:lnTo>
                  <a:lnTo>
                    <a:pt x="646" y="274"/>
                  </a:lnTo>
                  <a:lnTo>
                    <a:pt x="648" y="284"/>
                  </a:lnTo>
                  <a:lnTo>
                    <a:pt x="648" y="284"/>
                  </a:lnTo>
                  <a:lnTo>
                    <a:pt x="652" y="290"/>
                  </a:lnTo>
                  <a:lnTo>
                    <a:pt x="652" y="290"/>
                  </a:lnTo>
                  <a:lnTo>
                    <a:pt x="668" y="290"/>
                  </a:lnTo>
                  <a:lnTo>
                    <a:pt x="676" y="292"/>
                  </a:lnTo>
                  <a:lnTo>
                    <a:pt x="682" y="298"/>
                  </a:lnTo>
                  <a:lnTo>
                    <a:pt x="682" y="298"/>
                  </a:lnTo>
                  <a:lnTo>
                    <a:pt x="684" y="302"/>
                  </a:lnTo>
                  <a:lnTo>
                    <a:pt x="684" y="306"/>
                  </a:lnTo>
                  <a:lnTo>
                    <a:pt x="684" y="306"/>
                  </a:lnTo>
                  <a:lnTo>
                    <a:pt x="682" y="308"/>
                  </a:lnTo>
                  <a:lnTo>
                    <a:pt x="682" y="308"/>
                  </a:lnTo>
                  <a:lnTo>
                    <a:pt x="678" y="306"/>
                  </a:lnTo>
                  <a:lnTo>
                    <a:pt x="678" y="306"/>
                  </a:lnTo>
                  <a:lnTo>
                    <a:pt x="674" y="308"/>
                  </a:lnTo>
                  <a:lnTo>
                    <a:pt x="672" y="310"/>
                  </a:lnTo>
                  <a:lnTo>
                    <a:pt x="670" y="316"/>
                  </a:lnTo>
                  <a:lnTo>
                    <a:pt x="670" y="316"/>
                  </a:lnTo>
                  <a:lnTo>
                    <a:pt x="670" y="320"/>
                  </a:lnTo>
                  <a:lnTo>
                    <a:pt x="666" y="322"/>
                  </a:lnTo>
                  <a:lnTo>
                    <a:pt x="666" y="322"/>
                  </a:lnTo>
                  <a:lnTo>
                    <a:pt x="664" y="322"/>
                  </a:lnTo>
                  <a:lnTo>
                    <a:pt x="664" y="322"/>
                  </a:lnTo>
                  <a:lnTo>
                    <a:pt x="662" y="318"/>
                  </a:lnTo>
                  <a:lnTo>
                    <a:pt x="662" y="318"/>
                  </a:lnTo>
                  <a:lnTo>
                    <a:pt x="662" y="314"/>
                  </a:lnTo>
                  <a:lnTo>
                    <a:pt x="658" y="314"/>
                  </a:lnTo>
                  <a:lnTo>
                    <a:pt x="656" y="316"/>
                  </a:lnTo>
                  <a:lnTo>
                    <a:pt x="654" y="316"/>
                  </a:lnTo>
                  <a:lnTo>
                    <a:pt x="654" y="316"/>
                  </a:lnTo>
                  <a:lnTo>
                    <a:pt x="656" y="310"/>
                  </a:lnTo>
                  <a:lnTo>
                    <a:pt x="658" y="304"/>
                  </a:lnTo>
                  <a:lnTo>
                    <a:pt x="656" y="300"/>
                  </a:lnTo>
                  <a:lnTo>
                    <a:pt x="650" y="296"/>
                  </a:lnTo>
                  <a:lnTo>
                    <a:pt x="650" y="296"/>
                  </a:lnTo>
                  <a:lnTo>
                    <a:pt x="642" y="300"/>
                  </a:lnTo>
                  <a:lnTo>
                    <a:pt x="638" y="306"/>
                  </a:lnTo>
                  <a:lnTo>
                    <a:pt x="634" y="312"/>
                  </a:lnTo>
                  <a:lnTo>
                    <a:pt x="634" y="320"/>
                  </a:lnTo>
                  <a:lnTo>
                    <a:pt x="634" y="320"/>
                  </a:lnTo>
                  <a:lnTo>
                    <a:pt x="636" y="326"/>
                  </a:lnTo>
                  <a:lnTo>
                    <a:pt x="636" y="326"/>
                  </a:lnTo>
                  <a:lnTo>
                    <a:pt x="634" y="334"/>
                  </a:lnTo>
                  <a:lnTo>
                    <a:pt x="632" y="336"/>
                  </a:lnTo>
                  <a:lnTo>
                    <a:pt x="628" y="338"/>
                  </a:lnTo>
                  <a:lnTo>
                    <a:pt x="628" y="338"/>
                  </a:lnTo>
                  <a:lnTo>
                    <a:pt x="624" y="336"/>
                  </a:lnTo>
                  <a:lnTo>
                    <a:pt x="624" y="334"/>
                  </a:lnTo>
                  <a:lnTo>
                    <a:pt x="622" y="326"/>
                  </a:lnTo>
                  <a:lnTo>
                    <a:pt x="622" y="326"/>
                  </a:lnTo>
                  <a:lnTo>
                    <a:pt x="622" y="320"/>
                  </a:lnTo>
                  <a:lnTo>
                    <a:pt x="622" y="314"/>
                  </a:lnTo>
                  <a:lnTo>
                    <a:pt x="624" y="304"/>
                  </a:lnTo>
                  <a:lnTo>
                    <a:pt x="624" y="304"/>
                  </a:lnTo>
                  <a:lnTo>
                    <a:pt x="626" y="298"/>
                  </a:lnTo>
                  <a:lnTo>
                    <a:pt x="630" y="294"/>
                  </a:lnTo>
                  <a:lnTo>
                    <a:pt x="636" y="292"/>
                  </a:lnTo>
                  <a:lnTo>
                    <a:pt x="644" y="292"/>
                  </a:lnTo>
                  <a:lnTo>
                    <a:pt x="644" y="292"/>
                  </a:lnTo>
                  <a:lnTo>
                    <a:pt x="648" y="292"/>
                  </a:lnTo>
                  <a:lnTo>
                    <a:pt x="650" y="290"/>
                  </a:lnTo>
                  <a:lnTo>
                    <a:pt x="648" y="286"/>
                  </a:lnTo>
                  <a:lnTo>
                    <a:pt x="648" y="286"/>
                  </a:lnTo>
                  <a:lnTo>
                    <a:pt x="620" y="284"/>
                  </a:lnTo>
                  <a:lnTo>
                    <a:pt x="604" y="284"/>
                  </a:lnTo>
                  <a:lnTo>
                    <a:pt x="590" y="284"/>
                  </a:lnTo>
                  <a:lnTo>
                    <a:pt x="590" y="284"/>
                  </a:lnTo>
                  <a:lnTo>
                    <a:pt x="600" y="278"/>
                  </a:lnTo>
                  <a:lnTo>
                    <a:pt x="608" y="270"/>
                  </a:lnTo>
                  <a:lnTo>
                    <a:pt x="616" y="264"/>
                  </a:lnTo>
                  <a:lnTo>
                    <a:pt x="622" y="264"/>
                  </a:lnTo>
                  <a:lnTo>
                    <a:pt x="628" y="264"/>
                  </a:lnTo>
                  <a:lnTo>
                    <a:pt x="628" y="264"/>
                  </a:lnTo>
                  <a:close/>
                  <a:moveTo>
                    <a:pt x="682" y="10"/>
                  </a:moveTo>
                  <a:lnTo>
                    <a:pt x="682" y="10"/>
                  </a:lnTo>
                  <a:lnTo>
                    <a:pt x="682" y="10"/>
                  </a:lnTo>
                  <a:lnTo>
                    <a:pt x="682" y="10"/>
                  </a:lnTo>
                  <a:lnTo>
                    <a:pt x="686" y="14"/>
                  </a:lnTo>
                  <a:lnTo>
                    <a:pt x="690" y="14"/>
                  </a:lnTo>
                  <a:lnTo>
                    <a:pt x="694" y="12"/>
                  </a:lnTo>
                  <a:lnTo>
                    <a:pt x="694" y="12"/>
                  </a:lnTo>
                  <a:lnTo>
                    <a:pt x="698" y="12"/>
                  </a:lnTo>
                  <a:lnTo>
                    <a:pt x="702" y="12"/>
                  </a:lnTo>
                  <a:lnTo>
                    <a:pt x="704" y="14"/>
                  </a:lnTo>
                  <a:lnTo>
                    <a:pt x="704" y="14"/>
                  </a:lnTo>
                  <a:lnTo>
                    <a:pt x="690" y="20"/>
                  </a:lnTo>
                  <a:lnTo>
                    <a:pt x="678" y="22"/>
                  </a:lnTo>
                  <a:lnTo>
                    <a:pt x="678" y="22"/>
                  </a:lnTo>
                  <a:lnTo>
                    <a:pt x="676" y="18"/>
                  </a:lnTo>
                  <a:lnTo>
                    <a:pt x="678" y="16"/>
                  </a:lnTo>
                  <a:lnTo>
                    <a:pt x="682" y="10"/>
                  </a:lnTo>
                  <a:lnTo>
                    <a:pt x="682" y="10"/>
                  </a:lnTo>
                  <a:close/>
                  <a:moveTo>
                    <a:pt x="564" y="260"/>
                  </a:moveTo>
                  <a:lnTo>
                    <a:pt x="564" y="260"/>
                  </a:lnTo>
                  <a:lnTo>
                    <a:pt x="566" y="256"/>
                  </a:lnTo>
                  <a:lnTo>
                    <a:pt x="570" y="254"/>
                  </a:lnTo>
                  <a:lnTo>
                    <a:pt x="570" y="254"/>
                  </a:lnTo>
                  <a:lnTo>
                    <a:pt x="572" y="254"/>
                  </a:lnTo>
                  <a:lnTo>
                    <a:pt x="574" y="258"/>
                  </a:lnTo>
                  <a:lnTo>
                    <a:pt x="574" y="258"/>
                  </a:lnTo>
                  <a:lnTo>
                    <a:pt x="572" y="262"/>
                  </a:lnTo>
                  <a:lnTo>
                    <a:pt x="568" y="262"/>
                  </a:lnTo>
                  <a:lnTo>
                    <a:pt x="568" y="262"/>
                  </a:lnTo>
                  <a:lnTo>
                    <a:pt x="566" y="262"/>
                  </a:lnTo>
                  <a:lnTo>
                    <a:pt x="564" y="260"/>
                  </a:lnTo>
                  <a:lnTo>
                    <a:pt x="564" y="260"/>
                  </a:lnTo>
                  <a:close/>
                  <a:moveTo>
                    <a:pt x="378" y="86"/>
                  </a:moveTo>
                  <a:lnTo>
                    <a:pt x="378" y="86"/>
                  </a:lnTo>
                  <a:lnTo>
                    <a:pt x="376" y="86"/>
                  </a:lnTo>
                  <a:lnTo>
                    <a:pt x="374" y="88"/>
                  </a:lnTo>
                  <a:lnTo>
                    <a:pt x="374" y="88"/>
                  </a:lnTo>
                  <a:lnTo>
                    <a:pt x="368" y="94"/>
                  </a:lnTo>
                  <a:lnTo>
                    <a:pt x="362" y="96"/>
                  </a:lnTo>
                  <a:lnTo>
                    <a:pt x="350" y="94"/>
                  </a:lnTo>
                  <a:lnTo>
                    <a:pt x="350" y="94"/>
                  </a:lnTo>
                  <a:lnTo>
                    <a:pt x="346" y="94"/>
                  </a:lnTo>
                  <a:lnTo>
                    <a:pt x="348" y="92"/>
                  </a:lnTo>
                  <a:lnTo>
                    <a:pt x="350" y="88"/>
                  </a:lnTo>
                  <a:lnTo>
                    <a:pt x="350" y="88"/>
                  </a:lnTo>
                  <a:lnTo>
                    <a:pt x="358" y="82"/>
                  </a:lnTo>
                  <a:lnTo>
                    <a:pt x="358" y="82"/>
                  </a:lnTo>
                  <a:lnTo>
                    <a:pt x="348" y="82"/>
                  </a:lnTo>
                  <a:lnTo>
                    <a:pt x="348" y="82"/>
                  </a:lnTo>
                  <a:lnTo>
                    <a:pt x="346" y="80"/>
                  </a:lnTo>
                  <a:lnTo>
                    <a:pt x="346" y="80"/>
                  </a:lnTo>
                  <a:lnTo>
                    <a:pt x="354" y="78"/>
                  </a:lnTo>
                  <a:lnTo>
                    <a:pt x="360" y="76"/>
                  </a:lnTo>
                  <a:lnTo>
                    <a:pt x="368" y="74"/>
                  </a:lnTo>
                  <a:lnTo>
                    <a:pt x="376" y="74"/>
                  </a:lnTo>
                  <a:lnTo>
                    <a:pt x="376" y="74"/>
                  </a:lnTo>
                  <a:lnTo>
                    <a:pt x="376" y="76"/>
                  </a:lnTo>
                  <a:lnTo>
                    <a:pt x="374" y="78"/>
                  </a:lnTo>
                  <a:lnTo>
                    <a:pt x="372" y="78"/>
                  </a:lnTo>
                  <a:lnTo>
                    <a:pt x="374" y="80"/>
                  </a:lnTo>
                  <a:lnTo>
                    <a:pt x="374" y="80"/>
                  </a:lnTo>
                  <a:lnTo>
                    <a:pt x="376" y="82"/>
                  </a:lnTo>
                  <a:lnTo>
                    <a:pt x="382" y="80"/>
                  </a:lnTo>
                  <a:lnTo>
                    <a:pt x="392" y="78"/>
                  </a:lnTo>
                  <a:lnTo>
                    <a:pt x="392" y="78"/>
                  </a:lnTo>
                  <a:lnTo>
                    <a:pt x="390" y="82"/>
                  </a:lnTo>
                  <a:lnTo>
                    <a:pt x="388" y="86"/>
                  </a:lnTo>
                  <a:lnTo>
                    <a:pt x="384" y="88"/>
                  </a:lnTo>
                  <a:lnTo>
                    <a:pt x="378" y="86"/>
                  </a:lnTo>
                  <a:lnTo>
                    <a:pt x="378" y="86"/>
                  </a:lnTo>
                  <a:close/>
                  <a:moveTo>
                    <a:pt x="442" y="124"/>
                  </a:moveTo>
                  <a:lnTo>
                    <a:pt x="442" y="124"/>
                  </a:lnTo>
                  <a:lnTo>
                    <a:pt x="440" y="124"/>
                  </a:lnTo>
                  <a:lnTo>
                    <a:pt x="440" y="124"/>
                  </a:lnTo>
                  <a:lnTo>
                    <a:pt x="428" y="132"/>
                  </a:lnTo>
                  <a:lnTo>
                    <a:pt x="418" y="138"/>
                  </a:lnTo>
                  <a:lnTo>
                    <a:pt x="406" y="138"/>
                  </a:lnTo>
                  <a:lnTo>
                    <a:pt x="394" y="134"/>
                  </a:lnTo>
                  <a:lnTo>
                    <a:pt x="394" y="134"/>
                  </a:lnTo>
                  <a:lnTo>
                    <a:pt x="402" y="132"/>
                  </a:lnTo>
                  <a:lnTo>
                    <a:pt x="408" y="128"/>
                  </a:lnTo>
                  <a:lnTo>
                    <a:pt x="408" y="128"/>
                  </a:lnTo>
                  <a:lnTo>
                    <a:pt x="410" y="128"/>
                  </a:lnTo>
                  <a:lnTo>
                    <a:pt x="410" y="128"/>
                  </a:lnTo>
                  <a:lnTo>
                    <a:pt x="410" y="124"/>
                  </a:lnTo>
                  <a:lnTo>
                    <a:pt x="408" y="122"/>
                  </a:lnTo>
                  <a:lnTo>
                    <a:pt x="412" y="122"/>
                  </a:lnTo>
                  <a:lnTo>
                    <a:pt x="412" y="122"/>
                  </a:lnTo>
                  <a:lnTo>
                    <a:pt x="426" y="126"/>
                  </a:lnTo>
                  <a:lnTo>
                    <a:pt x="426" y="126"/>
                  </a:lnTo>
                  <a:lnTo>
                    <a:pt x="428" y="126"/>
                  </a:lnTo>
                  <a:lnTo>
                    <a:pt x="432" y="124"/>
                  </a:lnTo>
                  <a:lnTo>
                    <a:pt x="438" y="122"/>
                  </a:lnTo>
                  <a:lnTo>
                    <a:pt x="438" y="122"/>
                  </a:lnTo>
                  <a:lnTo>
                    <a:pt x="442" y="118"/>
                  </a:lnTo>
                  <a:lnTo>
                    <a:pt x="442" y="118"/>
                  </a:lnTo>
                  <a:lnTo>
                    <a:pt x="446" y="116"/>
                  </a:lnTo>
                  <a:lnTo>
                    <a:pt x="448" y="116"/>
                  </a:lnTo>
                  <a:lnTo>
                    <a:pt x="450" y="118"/>
                  </a:lnTo>
                  <a:lnTo>
                    <a:pt x="450" y="118"/>
                  </a:lnTo>
                  <a:lnTo>
                    <a:pt x="450" y="120"/>
                  </a:lnTo>
                  <a:lnTo>
                    <a:pt x="448" y="122"/>
                  </a:lnTo>
                  <a:lnTo>
                    <a:pt x="442" y="124"/>
                  </a:lnTo>
                  <a:lnTo>
                    <a:pt x="442" y="124"/>
                  </a:lnTo>
                  <a:close/>
                  <a:moveTo>
                    <a:pt x="456" y="156"/>
                  </a:moveTo>
                  <a:lnTo>
                    <a:pt x="456" y="156"/>
                  </a:lnTo>
                  <a:lnTo>
                    <a:pt x="450" y="154"/>
                  </a:lnTo>
                  <a:lnTo>
                    <a:pt x="450" y="154"/>
                  </a:lnTo>
                  <a:lnTo>
                    <a:pt x="454" y="152"/>
                  </a:lnTo>
                  <a:lnTo>
                    <a:pt x="458" y="152"/>
                  </a:lnTo>
                  <a:lnTo>
                    <a:pt x="462" y="154"/>
                  </a:lnTo>
                  <a:lnTo>
                    <a:pt x="466" y="154"/>
                  </a:lnTo>
                  <a:lnTo>
                    <a:pt x="466" y="154"/>
                  </a:lnTo>
                  <a:lnTo>
                    <a:pt x="460" y="156"/>
                  </a:lnTo>
                  <a:lnTo>
                    <a:pt x="456" y="156"/>
                  </a:lnTo>
                  <a:lnTo>
                    <a:pt x="456" y="156"/>
                  </a:lnTo>
                  <a:close/>
                  <a:moveTo>
                    <a:pt x="508" y="180"/>
                  </a:moveTo>
                  <a:lnTo>
                    <a:pt x="508" y="180"/>
                  </a:lnTo>
                  <a:lnTo>
                    <a:pt x="506" y="176"/>
                  </a:lnTo>
                  <a:lnTo>
                    <a:pt x="506" y="172"/>
                  </a:lnTo>
                  <a:lnTo>
                    <a:pt x="510" y="170"/>
                  </a:lnTo>
                  <a:lnTo>
                    <a:pt x="516" y="168"/>
                  </a:lnTo>
                  <a:lnTo>
                    <a:pt x="516" y="168"/>
                  </a:lnTo>
                  <a:lnTo>
                    <a:pt x="512" y="176"/>
                  </a:lnTo>
                  <a:lnTo>
                    <a:pt x="510" y="178"/>
                  </a:lnTo>
                  <a:lnTo>
                    <a:pt x="508" y="180"/>
                  </a:lnTo>
                  <a:lnTo>
                    <a:pt x="508" y="180"/>
                  </a:lnTo>
                  <a:close/>
                  <a:moveTo>
                    <a:pt x="516" y="118"/>
                  </a:moveTo>
                  <a:lnTo>
                    <a:pt x="516" y="118"/>
                  </a:lnTo>
                  <a:lnTo>
                    <a:pt x="514" y="118"/>
                  </a:lnTo>
                  <a:lnTo>
                    <a:pt x="512" y="116"/>
                  </a:lnTo>
                  <a:lnTo>
                    <a:pt x="512" y="116"/>
                  </a:lnTo>
                  <a:lnTo>
                    <a:pt x="512" y="114"/>
                  </a:lnTo>
                  <a:lnTo>
                    <a:pt x="514" y="112"/>
                  </a:lnTo>
                  <a:lnTo>
                    <a:pt x="518" y="110"/>
                  </a:lnTo>
                  <a:lnTo>
                    <a:pt x="518" y="110"/>
                  </a:lnTo>
                  <a:lnTo>
                    <a:pt x="520" y="110"/>
                  </a:lnTo>
                  <a:lnTo>
                    <a:pt x="522" y="114"/>
                  </a:lnTo>
                  <a:lnTo>
                    <a:pt x="522" y="114"/>
                  </a:lnTo>
                  <a:lnTo>
                    <a:pt x="520" y="116"/>
                  </a:lnTo>
                  <a:lnTo>
                    <a:pt x="518" y="118"/>
                  </a:lnTo>
                  <a:lnTo>
                    <a:pt x="516" y="118"/>
                  </a:lnTo>
                  <a:lnTo>
                    <a:pt x="516" y="118"/>
                  </a:lnTo>
                  <a:close/>
                  <a:moveTo>
                    <a:pt x="526" y="208"/>
                  </a:moveTo>
                  <a:lnTo>
                    <a:pt x="526" y="208"/>
                  </a:lnTo>
                  <a:lnTo>
                    <a:pt x="528" y="210"/>
                  </a:lnTo>
                  <a:lnTo>
                    <a:pt x="530" y="214"/>
                  </a:lnTo>
                  <a:lnTo>
                    <a:pt x="530" y="222"/>
                  </a:lnTo>
                  <a:lnTo>
                    <a:pt x="532" y="230"/>
                  </a:lnTo>
                  <a:lnTo>
                    <a:pt x="534" y="232"/>
                  </a:lnTo>
                  <a:lnTo>
                    <a:pt x="536" y="236"/>
                  </a:lnTo>
                  <a:lnTo>
                    <a:pt x="536" y="236"/>
                  </a:lnTo>
                  <a:lnTo>
                    <a:pt x="528" y="230"/>
                  </a:lnTo>
                  <a:lnTo>
                    <a:pt x="522" y="224"/>
                  </a:lnTo>
                  <a:lnTo>
                    <a:pt x="522" y="216"/>
                  </a:lnTo>
                  <a:lnTo>
                    <a:pt x="526" y="208"/>
                  </a:lnTo>
                  <a:lnTo>
                    <a:pt x="526" y="208"/>
                  </a:lnTo>
                  <a:close/>
                  <a:moveTo>
                    <a:pt x="542" y="208"/>
                  </a:moveTo>
                  <a:lnTo>
                    <a:pt x="542" y="208"/>
                  </a:lnTo>
                  <a:lnTo>
                    <a:pt x="544" y="208"/>
                  </a:lnTo>
                  <a:lnTo>
                    <a:pt x="544" y="208"/>
                  </a:lnTo>
                  <a:lnTo>
                    <a:pt x="554" y="234"/>
                  </a:lnTo>
                  <a:lnTo>
                    <a:pt x="554" y="234"/>
                  </a:lnTo>
                  <a:lnTo>
                    <a:pt x="556" y="238"/>
                  </a:lnTo>
                  <a:lnTo>
                    <a:pt x="556" y="240"/>
                  </a:lnTo>
                  <a:lnTo>
                    <a:pt x="552" y="248"/>
                  </a:lnTo>
                  <a:lnTo>
                    <a:pt x="552" y="248"/>
                  </a:lnTo>
                  <a:lnTo>
                    <a:pt x="550" y="236"/>
                  </a:lnTo>
                  <a:lnTo>
                    <a:pt x="546" y="232"/>
                  </a:lnTo>
                  <a:lnTo>
                    <a:pt x="542" y="228"/>
                  </a:lnTo>
                  <a:lnTo>
                    <a:pt x="542" y="228"/>
                  </a:lnTo>
                  <a:lnTo>
                    <a:pt x="536" y="222"/>
                  </a:lnTo>
                  <a:lnTo>
                    <a:pt x="534" y="218"/>
                  </a:lnTo>
                  <a:lnTo>
                    <a:pt x="536" y="212"/>
                  </a:lnTo>
                  <a:lnTo>
                    <a:pt x="542" y="208"/>
                  </a:lnTo>
                  <a:lnTo>
                    <a:pt x="542" y="208"/>
                  </a:lnTo>
                  <a:close/>
                  <a:moveTo>
                    <a:pt x="752" y="676"/>
                  </a:moveTo>
                  <a:lnTo>
                    <a:pt x="752" y="676"/>
                  </a:lnTo>
                  <a:lnTo>
                    <a:pt x="750" y="676"/>
                  </a:lnTo>
                  <a:lnTo>
                    <a:pt x="748" y="676"/>
                  </a:lnTo>
                  <a:lnTo>
                    <a:pt x="748" y="676"/>
                  </a:lnTo>
                  <a:lnTo>
                    <a:pt x="746" y="672"/>
                  </a:lnTo>
                  <a:lnTo>
                    <a:pt x="746" y="668"/>
                  </a:lnTo>
                  <a:lnTo>
                    <a:pt x="746" y="664"/>
                  </a:lnTo>
                  <a:lnTo>
                    <a:pt x="750" y="662"/>
                  </a:lnTo>
                  <a:lnTo>
                    <a:pt x="750" y="662"/>
                  </a:lnTo>
                  <a:lnTo>
                    <a:pt x="754" y="668"/>
                  </a:lnTo>
                  <a:lnTo>
                    <a:pt x="754" y="672"/>
                  </a:lnTo>
                  <a:lnTo>
                    <a:pt x="752" y="676"/>
                  </a:lnTo>
                  <a:lnTo>
                    <a:pt x="752" y="67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cs typeface="+mn-ea"/>
                <a:sym typeface="+mn-lt"/>
              </a:endParaRPr>
            </a:p>
          </p:txBody>
        </p:sp>
        <p:sp>
          <p:nvSpPr>
            <p:cNvPr id="12" name="Freeform 75"/>
            <p:cNvSpPr>
              <a:spLocks/>
            </p:cNvSpPr>
            <p:nvPr/>
          </p:nvSpPr>
          <p:spPr bwMode="auto">
            <a:xfrm>
              <a:off x="5556250" y="2251075"/>
              <a:ext cx="1588" cy="1588"/>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3" name="Freeform 76"/>
            <p:cNvSpPr>
              <a:spLocks/>
            </p:cNvSpPr>
            <p:nvPr/>
          </p:nvSpPr>
          <p:spPr bwMode="auto">
            <a:xfrm>
              <a:off x="7816850" y="1447800"/>
              <a:ext cx="123825" cy="177800"/>
            </a:xfrm>
            <a:custGeom>
              <a:avLst/>
              <a:gdLst/>
              <a:ahLst/>
              <a:cxnLst>
                <a:cxn ang="0">
                  <a:pos x="0" y="64"/>
                </a:cxn>
                <a:cxn ang="0">
                  <a:pos x="6" y="82"/>
                </a:cxn>
                <a:cxn ang="0">
                  <a:pos x="10" y="98"/>
                </a:cxn>
                <a:cxn ang="0">
                  <a:pos x="12" y="100"/>
                </a:cxn>
                <a:cxn ang="0">
                  <a:pos x="22" y="104"/>
                </a:cxn>
                <a:cxn ang="0">
                  <a:pos x="40" y="106"/>
                </a:cxn>
                <a:cxn ang="0">
                  <a:pos x="46" y="112"/>
                </a:cxn>
                <a:cxn ang="0">
                  <a:pos x="50" y="110"/>
                </a:cxn>
                <a:cxn ang="0">
                  <a:pos x="54" y="108"/>
                </a:cxn>
                <a:cxn ang="0">
                  <a:pos x="58" y="96"/>
                </a:cxn>
                <a:cxn ang="0">
                  <a:pos x="60" y="88"/>
                </a:cxn>
                <a:cxn ang="0">
                  <a:pos x="66" y="74"/>
                </a:cxn>
                <a:cxn ang="0">
                  <a:pos x="68" y="66"/>
                </a:cxn>
                <a:cxn ang="0">
                  <a:pos x="72" y="62"/>
                </a:cxn>
                <a:cxn ang="0">
                  <a:pos x="78" y="60"/>
                </a:cxn>
                <a:cxn ang="0">
                  <a:pos x="70" y="50"/>
                </a:cxn>
                <a:cxn ang="0">
                  <a:pos x="66" y="38"/>
                </a:cxn>
                <a:cxn ang="0">
                  <a:pos x="66" y="32"/>
                </a:cxn>
                <a:cxn ang="0">
                  <a:pos x="68" y="26"/>
                </a:cxn>
                <a:cxn ang="0">
                  <a:pos x="78" y="16"/>
                </a:cxn>
                <a:cxn ang="0">
                  <a:pos x="70" y="10"/>
                </a:cxn>
                <a:cxn ang="0">
                  <a:pos x="68" y="8"/>
                </a:cxn>
                <a:cxn ang="0">
                  <a:pos x="68" y="6"/>
                </a:cxn>
                <a:cxn ang="0">
                  <a:pos x="62" y="0"/>
                </a:cxn>
                <a:cxn ang="0">
                  <a:pos x="58" y="6"/>
                </a:cxn>
                <a:cxn ang="0">
                  <a:pos x="48" y="20"/>
                </a:cxn>
                <a:cxn ang="0">
                  <a:pos x="40" y="28"/>
                </a:cxn>
                <a:cxn ang="0">
                  <a:pos x="24" y="44"/>
                </a:cxn>
                <a:cxn ang="0">
                  <a:pos x="18" y="52"/>
                </a:cxn>
                <a:cxn ang="0">
                  <a:pos x="12" y="54"/>
                </a:cxn>
                <a:cxn ang="0">
                  <a:pos x="6" y="52"/>
                </a:cxn>
                <a:cxn ang="0">
                  <a:pos x="0" y="58"/>
                </a:cxn>
                <a:cxn ang="0">
                  <a:pos x="0" y="64"/>
                </a:cxn>
              </a:cxnLst>
              <a:rect l="0" t="0" r="r" b="b"/>
              <a:pathLst>
                <a:path w="78" h="112">
                  <a:moveTo>
                    <a:pt x="0" y="64"/>
                  </a:moveTo>
                  <a:lnTo>
                    <a:pt x="0" y="64"/>
                  </a:lnTo>
                  <a:lnTo>
                    <a:pt x="2" y="74"/>
                  </a:lnTo>
                  <a:lnTo>
                    <a:pt x="6" y="82"/>
                  </a:lnTo>
                  <a:lnTo>
                    <a:pt x="8" y="90"/>
                  </a:lnTo>
                  <a:lnTo>
                    <a:pt x="10" y="98"/>
                  </a:lnTo>
                  <a:lnTo>
                    <a:pt x="10" y="98"/>
                  </a:lnTo>
                  <a:lnTo>
                    <a:pt x="12" y="100"/>
                  </a:lnTo>
                  <a:lnTo>
                    <a:pt x="12" y="100"/>
                  </a:lnTo>
                  <a:lnTo>
                    <a:pt x="22" y="104"/>
                  </a:lnTo>
                  <a:lnTo>
                    <a:pt x="30" y="104"/>
                  </a:lnTo>
                  <a:lnTo>
                    <a:pt x="40" y="106"/>
                  </a:lnTo>
                  <a:lnTo>
                    <a:pt x="44" y="108"/>
                  </a:lnTo>
                  <a:lnTo>
                    <a:pt x="46" y="112"/>
                  </a:lnTo>
                  <a:lnTo>
                    <a:pt x="46" y="112"/>
                  </a:lnTo>
                  <a:lnTo>
                    <a:pt x="50" y="110"/>
                  </a:lnTo>
                  <a:lnTo>
                    <a:pt x="54" y="108"/>
                  </a:lnTo>
                  <a:lnTo>
                    <a:pt x="54" y="108"/>
                  </a:lnTo>
                  <a:lnTo>
                    <a:pt x="56" y="102"/>
                  </a:lnTo>
                  <a:lnTo>
                    <a:pt x="58" y="96"/>
                  </a:lnTo>
                  <a:lnTo>
                    <a:pt x="58" y="96"/>
                  </a:lnTo>
                  <a:lnTo>
                    <a:pt x="60" y="88"/>
                  </a:lnTo>
                  <a:lnTo>
                    <a:pt x="62" y="80"/>
                  </a:lnTo>
                  <a:lnTo>
                    <a:pt x="66" y="74"/>
                  </a:lnTo>
                  <a:lnTo>
                    <a:pt x="68" y="66"/>
                  </a:lnTo>
                  <a:lnTo>
                    <a:pt x="68" y="66"/>
                  </a:lnTo>
                  <a:lnTo>
                    <a:pt x="68" y="62"/>
                  </a:lnTo>
                  <a:lnTo>
                    <a:pt x="72" y="62"/>
                  </a:lnTo>
                  <a:lnTo>
                    <a:pt x="78" y="60"/>
                  </a:lnTo>
                  <a:lnTo>
                    <a:pt x="78" y="60"/>
                  </a:lnTo>
                  <a:lnTo>
                    <a:pt x="72" y="56"/>
                  </a:lnTo>
                  <a:lnTo>
                    <a:pt x="70" y="50"/>
                  </a:lnTo>
                  <a:lnTo>
                    <a:pt x="66" y="38"/>
                  </a:lnTo>
                  <a:lnTo>
                    <a:pt x="66" y="38"/>
                  </a:lnTo>
                  <a:lnTo>
                    <a:pt x="66" y="36"/>
                  </a:lnTo>
                  <a:lnTo>
                    <a:pt x="66" y="32"/>
                  </a:lnTo>
                  <a:lnTo>
                    <a:pt x="68" y="26"/>
                  </a:lnTo>
                  <a:lnTo>
                    <a:pt x="68" y="26"/>
                  </a:lnTo>
                  <a:lnTo>
                    <a:pt x="76" y="18"/>
                  </a:lnTo>
                  <a:lnTo>
                    <a:pt x="78" y="16"/>
                  </a:lnTo>
                  <a:lnTo>
                    <a:pt x="76" y="14"/>
                  </a:lnTo>
                  <a:lnTo>
                    <a:pt x="70" y="10"/>
                  </a:lnTo>
                  <a:lnTo>
                    <a:pt x="70" y="10"/>
                  </a:lnTo>
                  <a:lnTo>
                    <a:pt x="68" y="8"/>
                  </a:lnTo>
                  <a:lnTo>
                    <a:pt x="68" y="6"/>
                  </a:lnTo>
                  <a:lnTo>
                    <a:pt x="68" y="6"/>
                  </a:lnTo>
                  <a:lnTo>
                    <a:pt x="66" y="2"/>
                  </a:lnTo>
                  <a:lnTo>
                    <a:pt x="62" y="0"/>
                  </a:lnTo>
                  <a:lnTo>
                    <a:pt x="60" y="2"/>
                  </a:lnTo>
                  <a:lnTo>
                    <a:pt x="58" y="6"/>
                  </a:lnTo>
                  <a:lnTo>
                    <a:pt x="58" y="6"/>
                  </a:lnTo>
                  <a:lnTo>
                    <a:pt x="48" y="20"/>
                  </a:lnTo>
                  <a:lnTo>
                    <a:pt x="48" y="20"/>
                  </a:lnTo>
                  <a:lnTo>
                    <a:pt x="40" y="28"/>
                  </a:lnTo>
                  <a:lnTo>
                    <a:pt x="30" y="36"/>
                  </a:lnTo>
                  <a:lnTo>
                    <a:pt x="24" y="44"/>
                  </a:lnTo>
                  <a:lnTo>
                    <a:pt x="18" y="52"/>
                  </a:lnTo>
                  <a:lnTo>
                    <a:pt x="18" y="52"/>
                  </a:lnTo>
                  <a:lnTo>
                    <a:pt x="16" y="56"/>
                  </a:lnTo>
                  <a:lnTo>
                    <a:pt x="12" y="54"/>
                  </a:lnTo>
                  <a:lnTo>
                    <a:pt x="12" y="54"/>
                  </a:lnTo>
                  <a:lnTo>
                    <a:pt x="6" y="52"/>
                  </a:lnTo>
                  <a:lnTo>
                    <a:pt x="2" y="54"/>
                  </a:lnTo>
                  <a:lnTo>
                    <a:pt x="0" y="58"/>
                  </a:lnTo>
                  <a:lnTo>
                    <a:pt x="0" y="64"/>
                  </a:lnTo>
                  <a:lnTo>
                    <a:pt x="0" y="6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4" name="Freeform 77"/>
            <p:cNvSpPr>
              <a:spLocks/>
            </p:cNvSpPr>
            <p:nvPr/>
          </p:nvSpPr>
          <p:spPr bwMode="auto">
            <a:xfrm>
              <a:off x="7648575" y="1470025"/>
              <a:ext cx="133350" cy="184150"/>
            </a:xfrm>
            <a:custGeom>
              <a:avLst/>
              <a:gdLst/>
              <a:ahLst/>
              <a:cxnLst>
                <a:cxn ang="0">
                  <a:pos x="82" y="108"/>
                </a:cxn>
                <a:cxn ang="0">
                  <a:pos x="82" y="108"/>
                </a:cxn>
                <a:cxn ang="0">
                  <a:pos x="82" y="98"/>
                </a:cxn>
                <a:cxn ang="0">
                  <a:pos x="84" y="88"/>
                </a:cxn>
                <a:cxn ang="0">
                  <a:pos x="84" y="88"/>
                </a:cxn>
                <a:cxn ang="0">
                  <a:pos x="84" y="88"/>
                </a:cxn>
                <a:cxn ang="0">
                  <a:pos x="84" y="88"/>
                </a:cxn>
                <a:cxn ang="0">
                  <a:pos x="84" y="88"/>
                </a:cxn>
                <a:cxn ang="0">
                  <a:pos x="84" y="88"/>
                </a:cxn>
                <a:cxn ang="0">
                  <a:pos x="82" y="88"/>
                </a:cxn>
                <a:cxn ang="0">
                  <a:pos x="82" y="88"/>
                </a:cxn>
                <a:cxn ang="0">
                  <a:pos x="84" y="88"/>
                </a:cxn>
                <a:cxn ang="0">
                  <a:pos x="84" y="88"/>
                </a:cxn>
                <a:cxn ang="0">
                  <a:pos x="82" y="88"/>
                </a:cxn>
                <a:cxn ang="0">
                  <a:pos x="82" y="88"/>
                </a:cxn>
                <a:cxn ang="0">
                  <a:pos x="82" y="88"/>
                </a:cxn>
                <a:cxn ang="0">
                  <a:pos x="82" y="88"/>
                </a:cxn>
                <a:cxn ang="0">
                  <a:pos x="84" y="88"/>
                </a:cxn>
                <a:cxn ang="0">
                  <a:pos x="84" y="88"/>
                </a:cxn>
                <a:cxn ang="0">
                  <a:pos x="76" y="82"/>
                </a:cxn>
                <a:cxn ang="0">
                  <a:pos x="76" y="82"/>
                </a:cxn>
                <a:cxn ang="0">
                  <a:pos x="72" y="78"/>
                </a:cxn>
                <a:cxn ang="0">
                  <a:pos x="68" y="72"/>
                </a:cxn>
                <a:cxn ang="0">
                  <a:pos x="64" y="66"/>
                </a:cxn>
                <a:cxn ang="0">
                  <a:pos x="64" y="64"/>
                </a:cxn>
                <a:cxn ang="0">
                  <a:pos x="64" y="64"/>
                </a:cxn>
                <a:cxn ang="0">
                  <a:pos x="64" y="56"/>
                </a:cxn>
                <a:cxn ang="0">
                  <a:pos x="62" y="52"/>
                </a:cxn>
                <a:cxn ang="0">
                  <a:pos x="54" y="44"/>
                </a:cxn>
                <a:cxn ang="0">
                  <a:pos x="54" y="44"/>
                </a:cxn>
                <a:cxn ang="0">
                  <a:pos x="38" y="30"/>
                </a:cxn>
                <a:cxn ang="0">
                  <a:pos x="32" y="24"/>
                </a:cxn>
                <a:cxn ang="0">
                  <a:pos x="26" y="16"/>
                </a:cxn>
                <a:cxn ang="0">
                  <a:pos x="26" y="16"/>
                </a:cxn>
                <a:cxn ang="0">
                  <a:pos x="20" y="10"/>
                </a:cxn>
                <a:cxn ang="0">
                  <a:pos x="14" y="4"/>
                </a:cxn>
                <a:cxn ang="0">
                  <a:pos x="8" y="2"/>
                </a:cxn>
                <a:cxn ang="0">
                  <a:pos x="0" y="0"/>
                </a:cxn>
                <a:cxn ang="0">
                  <a:pos x="0" y="0"/>
                </a:cxn>
                <a:cxn ang="0">
                  <a:pos x="0" y="4"/>
                </a:cxn>
                <a:cxn ang="0">
                  <a:pos x="2" y="8"/>
                </a:cxn>
                <a:cxn ang="0">
                  <a:pos x="6" y="14"/>
                </a:cxn>
                <a:cxn ang="0">
                  <a:pos x="6" y="14"/>
                </a:cxn>
                <a:cxn ang="0">
                  <a:pos x="18" y="26"/>
                </a:cxn>
                <a:cxn ang="0">
                  <a:pos x="26" y="42"/>
                </a:cxn>
                <a:cxn ang="0">
                  <a:pos x="34" y="56"/>
                </a:cxn>
                <a:cxn ang="0">
                  <a:pos x="40" y="72"/>
                </a:cxn>
                <a:cxn ang="0">
                  <a:pos x="40" y="72"/>
                </a:cxn>
                <a:cxn ang="0">
                  <a:pos x="46" y="84"/>
                </a:cxn>
                <a:cxn ang="0">
                  <a:pos x="54" y="94"/>
                </a:cxn>
                <a:cxn ang="0">
                  <a:pos x="70" y="114"/>
                </a:cxn>
                <a:cxn ang="0">
                  <a:pos x="70" y="114"/>
                </a:cxn>
                <a:cxn ang="0">
                  <a:pos x="72" y="116"/>
                </a:cxn>
                <a:cxn ang="0">
                  <a:pos x="74" y="116"/>
                </a:cxn>
                <a:cxn ang="0">
                  <a:pos x="78" y="114"/>
                </a:cxn>
                <a:cxn ang="0">
                  <a:pos x="78" y="114"/>
                </a:cxn>
                <a:cxn ang="0">
                  <a:pos x="80" y="114"/>
                </a:cxn>
                <a:cxn ang="0">
                  <a:pos x="82" y="112"/>
                </a:cxn>
                <a:cxn ang="0">
                  <a:pos x="82" y="108"/>
                </a:cxn>
                <a:cxn ang="0">
                  <a:pos x="82" y="108"/>
                </a:cxn>
              </a:cxnLst>
              <a:rect l="0" t="0" r="r" b="b"/>
              <a:pathLst>
                <a:path w="84" h="116">
                  <a:moveTo>
                    <a:pt x="82" y="108"/>
                  </a:moveTo>
                  <a:lnTo>
                    <a:pt x="82" y="108"/>
                  </a:lnTo>
                  <a:lnTo>
                    <a:pt x="82" y="98"/>
                  </a:lnTo>
                  <a:lnTo>
                    <a:pt x="84" y="88"/>
                  </a:lnTo>
                  <a:lnTo>
                    <a:pt x="84" y="88"/>
                  </a:lnTo>
                  <a:lnTo>
                    <a:pt x="84" y="88"/>
                  </a:lnTo>
                  <a:lnTo>
                    <a:pt x="84" y="88"/>
                  </a:lnTo>
                  <a:lnTo>
                    <a:pt x="84" y="88"/>
                  </a:lnTo>
                  <a:lnTo>
                    <a:pt x="84" y="88"/>
                  </a:lnTo>
                  <a:lnTo>
                    <a:pt x="82" y="88"/>
                  </a:lnTo>
                  <a:lnTo>
                    <a:pt x="82" y="88"/>
                  </a:lnTo>
                  <a:lnTo>
                    <a:pt x="84" y="88"/>
                  </a:lnTo>
                  <a:lnTo>
                    <a:pt x="84" y="88"/>
                  </a:lnTo>
                  <a:lnTo>
                    <a:pt x="82" y="88"/>
                  </a:lnTo>
                  <a:lnTo>
                    <a:pt x="82" y="88"/>
                  </a:lnTo>
                  <a:lnTo>
                    <a:pt x="82" y="88"/>
                  </a:lnTo>
                  <a:lnTo>
                    <a:pt x="82" y="88"/>
                  </a:lnTo>
                  <a:lnTo>
                    <a:pt x="84" y="88"/>
                  </a:lnTo>
                  <a:lnTo>
                    <a:pt x="84" y="88"/>
                  </a:lnTo>
                  <a:lnTo>
                    <a:pt x="76" y="82"/>
                  </a:lnTo>
                  <a:lnTo>
                    <a:pt x="76" y="82"/>
                  </a:lnTo>
                  <a:lnTo>
                    <a:pt x="72" y="78"/>
                  </a:lnTo>
                  <a:lnTo>
                    <a:pt x="68" y="72"/>
                  </a:lnTo>
                  <a:lnTo>
                    <a:pt x="64" y="66"/>
                  </a:lnTo>
                  <a:lnTo>
                    <a:pt x="64" y="64"/>
                  </a:lnTo>
                  <a:lnTo>
                    <a:pt x="64" y="64"/>
                  </a:lnTo>
                  <a:lnTo>
                    <a:pt x="64" y="56"/>
                  </a:lnTo>
                  <a:lnTo>
                    <a:pt x="62" y="52"/>
                  </a:lnTo>
                  <a:lnTo>
                    <a:pt x="54" y="44"/>
                  </a:lnTo>
                  <a:lnTo>
                    <a:pt x="54" y="44"/>
                  </a:lnTo>
                  <a:lnTo>
                    <a:pt x="38" y="30"/>
                  </a:lnTo>
                  <a:lnTo>
                    <a:pt x="32" y="24"/>
                  </a:lnTo>
                  <a:lnTo>
                    <a:pt x="26" y="16"/>
                  </a:lnTo>
                  <a:lnTo>
                    <a:pt x="26" y="16"/>
                  </a:lnTo>
                  <a:lnTo>
                    <a:pt x="20" y="10"/>
                  </a:lnTo>
                  <a:lnTo>
                    <a:pt x="14" y="4"/>
                  </a:lnTo>
                  <a:lnTo>
                    <a:pt x="8" y="2"/>
                  </a:lnTo>
                  <a:lnTo>
                    <a:pt x="0" y="0"/>
                  </a:lnTo>
                  <a:lnTo>
                    <a:pt x="0" y="0"/>
                  </a:lnTo>
                  <a:lnTo>
                    <a:pt x="0" y="4"/>
                  </a:lnTo>
                  <a:lnTo>
                    <a:pt x="2" y="8"/>
                  </a:lnTo>
                  <a:lnTo>
                    <a:pt x="6" y="14"/>
                  </a:lnTo>
                  <a:lnTo>
                    <a:pt x="6" y="14"/>
                  </a:lnTo>
                  <a:lnTo>
                    <a:pt x="18" y="26"/>
                  </a:lnTo>
                  <a:lnTo>
                    <a:pt x="26" y="42"/>
                  </a:lnTo>
                  <a:lnTo>
                    <a:pt x="34" y="56"/>
                  </a:lnTo>
                  <a:lnTo>
                    <a:pt x="40" y="72"/>
                  </a:lnTo>
                  <a:lnTo>
                    <a:pt x="40" y="72"/>
                  </a:lnTo>
                  <a:lnTo>
                    <a:pt x="46" y="84"/>
                  </a:lnTo>
                  <a:lnTo>
                    <a:pt x="54" y="94"/>
                  </a:lnTo>
                  <a:lnTo>
                    <a:pt x="70" y="114"/>
                  </a:lnTo>
                  <a:lnTo>
                    <a:pt x="70" y="114"/>
                  </a:lnTo>
                  <a:lnTo>
                    <a:pt x="72" y="116"/>
                  </a:lnTo>
                  <a:lnTo>
                    <a:pt x="74" y="116"/>
                  </a:lnTo>
                  <a:lnTo>
                    <a:pt x="78" y="114"/>
                  </a:lnTo>
                  <a:lnTo>
                    <a:pt x="78" y="114"/>
                  </a:lnTo>
                  <a:lnTo>
                    <a:pt x="80" y="114"/>
                  </a:lnTo>
                  <a:lnTo>
                    <a:pt x="82" y="112"/>
                  </a:lnTo>
                  <a:lnTo>
                    <a:pt x="82" y="108"/>
                  </a:lnTo>
                  <a:lnTo>
                    <a:pt x="82" y="10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5" name="Freeform 78"/>
            <p:cNvSpPr>
              <a:spLocks/>
            </p:cNvSpPr>
            <p:nvPr/>
          </p:nvSpPr>
          <p:spPr bwMode="auto">
            <a:xfrm>
              <a:off x="8086725" y="882650"/>
              <a:ext cx="139700" cy="123825"/>
            </a:xfrm>
            <a:custGeom>
              <a:avLst/>
              <a:gdLst/>
              <a:ahLst/>
              <a:cxnLst>
                <a:cxn ang="0">
                  <a:pos x="38" y="58"/>
                </a:cxn>
                <a:cxn ang="0">
                  <a:pos x="36" y="58"/>
                </a:cxn>
                <a:cxn ang="0">
                  <a:pos x="16" y="60"/>
                </a:cxn>
                <a:cxn ang="0">
                  <a:pos x="0" y="74"/>
                </a:cxn>
                <a:cxn ang="0">
                  <a:pos x="8" y="72"/>
                </a:cxn>
                <a:cxn ang="0">
                  <a:pos x="26" y="68"/>
                </a:cxn>
                <a:cxn ang="0">
                  <a:pos x="32" y="64"/>
                </a:cxn>
                <a:cxn ang="0">
                  <a:pos x="36" y="72"/>
                </a:cxn>
                <a:cxn ang="0">
                  <a:pos x="36" y="76"/>
                </a:cxn>
                <a:cxn ang="0">
                  <a:pos x="38" y="78"/>
                </a:cxn>
                <a:cxn ang="0">
                  <a:pos x="42" y="76"/>
                </a:cxn>
                <a:cxn ang="0">
                  <a:pos x="42" y="72"/>
                </a:cxn>
                <a:cxn ang="0">
                  <a:pos x="46" y="68"/>
                </a:cxn>
                <a:cxn ang="0">
                  <a:pos x="46" y="64"/>
                </a:cxn>
                <a:cxn ang="0">
                  <a:pos x="54" y="66"/>
                </a:cxn>
                <a:cxn ang="0">
                  <a:pos x="66" y="60"/>
                </a:cxn>
                <a:cxn ang="0">
                  <a:pos x="70" y="58"/>
                </a:cxn>
                <a:cxn ang="0">
                  <a:pos x="78" y="54"/>
                </a:cxn>
                <a:cxn ang="0">
                  <a:pos x="78" y="46"/>
                </a:cxn>
                <a:cxn ang="0">
                  <a:pos x="82" y="28"/>
                </a:cxn>
                <a:cxn ang="0">
                  <a:pos x="86" y="20"/>
                </a:cxn>
                <a:cxn ang="0">
                  <a:pos x="88" y="14"/>
                </a:cxn>
                <a:cxn ang="0">
                  <a:pos x="84" y="8"/>
                </a:cxn>
                <a:cxn ang="0">
                  <a:pos x="80" y="2"/>
                </a:cxn>
                <a:cxn ang="0">
                  <a:pos x="78" y="0"/>
                </a:cxn>
                <a:cxn ang="0">
                  <a:pos x="74" y="4"/>
                </a:cxn>
                <a:cxn ang="0">
                  <a:pos x="72" y="10"/>
                </a:cxn>
                <a:cxn ang="0">
                  <a:pos x="70" y="26"/>
                </a:cxn>
                <a:cxn ang="0">
                  <a:pos x="68" y="32"/>
                </a:cxn>
                <a:cxn ang="0">
                  <a:pos x="54" y="42"/>
                </a:cxn>
                <a:cxn ang="0">
                  <a:pos x="42" y="52"/>
                </a:cxn>
                <a:cxn ang="0">
                  <a:pos x="38" y="58"/>
                </a:cxn>
              </a:cxnLst>
              <a:rect l="0" t="0" r="r" b="b"/>
              <a:pathLst>
                <a:path w="88" h="78">
                  <a:moveTo>
                    <a:pt x="38" y="58"/>
                  </a:moveTo>
                  <a:lnTo>
                    <a:pt x="38" y="58"/>
                  </a:lnTo>
                  <a:lnTo>
                    <a:pt x="36" y="58"/>
                  </a:lnTo>
                  <a:lnTo>
                    <a:pt x="36" y="58"/>
                  </a:lnTo>
                  <a:lnTo>
                    <a:pt x="26" y="58"/>
                  </a:lnTo>
                  <a:lnTo>
                    <a:pt x="16" y="60"/>
                  </a:lnTo>
                  <a:lnTo>
                    <a:pt x="8" y="66"/>
                  </a:lnTo>
                  <a:lnTo>
                    <a:pt x="0" y="74"/>
                  </a:lnTo>
                  <a:lnTo>
                    <a:pt x="0" y="74"/>
                  </a:lnTo>
                  <a:lnTo>
                    <a:pt x="8" y="72"/>
                  </a:lnTo>
                  <a:lnTo>
                    <a:pt x="14" y="72"/>
                  </a:lnTo>
                  <a:lnTo>
                    <a:pt x="26" y="68"/>
                  </a:lnTo>
                  <a:lnTo>
                    <a:pt x="26" y="68"/>
                  </a:lnTo>
                  <a:lnTo>
                    <a:pt x="32" y="64"/>
                  </a:lnTo>
                  <a:lnTo>
                    <a:pt x="34" y="66"/>
                  </a:lnTo>
                  <a:lnTo>
                    <a:pt x="36" y="72"/>
                  </a:lnTo>
                  <a:lnTo>
                    <a:pt x="36" y="72"/>
                  </a:lnTo>
                  <a:lnTo>
                    <a:pt x="36" y="76"/>
                  </a:lnTo>
                  <a:lnTo>
                    <a:pt x="38" y="78"/>
                  </a:lnTo>
                  <a:lnTo>
                    <a:pt x="38" y="78"/>
                  </a:lnTo>
                  <a:lnTo>
                    <a:pt x="40" y="78"/>
                  </a:lnTo>
                  <a:lnTo>
                    <a:pt x="42" y="76"/>
                  </a:lnTo>
                  <a:lnTo>
                    <a:pt x="42" y="72"/>
                  </a:lnTo>
                  <a:lnTo>
                    <a:pt x="42" y="72"/>
                  </a:lnTo>
                  <a:lnTo>
                    <a:pt x="46" y="70"/>
                  </a:lnTo>
                  <a:lnTo>
                    <a:pt x="46" y="68"/>
                  </a:lnTo>
                  <a:lnTo>
                    <a:pt x="46" y="64"/>
                  </a:lnTo>
                  <a:lnTo>
                    <a:pt x="46" y="64"/>
                  </a:lnTo>
                  <a:lnTo>
                    <a:pt x="50" y="66"/>
                  </a:lnTo>
                  <a:lnTo>
                    <a:pt x="54" y="66"/>
                  </a:lnTo>
                  <a:lnTo>
                    <a:pt x="60" y="64"/>
                  </a:lnTo>
                  <a:lnTo>
                    <a:pt x="66" y="60"/>
                  </a:lnTo>
                  <a:lnTo>
                    <a:pt x="70" y="58"/>
                  </a:lnTo>
                  <a:lnTo>
                    <a:pt x="70" y="58"/>
                  </a:lnTo>
                  <a:lnTo>
                    <a:pt x="76" y="58"/>
                  </a:lnTo>
                  <a:lnTo>
                    <a:pt x="78" y="54"/>
                  </a:lnTo>
                  <a:lnTo>
                    <a:pt x="78" y="54"/>
                  </a:lnTo>
                  <a:lnTo>
                    <a:pt x="78" y="46"/>
                  </a:lnTo>
                  <a:lnTo>
                    <a:pt x="80" y="36"/>
                  </a:lnTo>
                  <a:lnTo>
                    <a:pt x="82" y="28"/>
                  </a:lnTo>
                  <a:lnTo>
                    <a:pt x="86" y="20"/>
                  </a:lnTo>
                  <a:lnTo>
                    <a:pt x="86" y="20"/>
                  </a:lnTo>
                  <a:lnTo>
                    <a:pt x="88" y="16"/>
                  </a:lnTo>
                  <a:lnTo>
                    <a:pt x="88" y="14"/>
                  </a:lnTo>
                  <a:lnTo>
                    <a:pt x="84" y="8"/>
                  </a:lnTo>
                  <a:lnTo>
                    <a:pt x="84" y="8"/>
                  </a:lnTo>
                  <a:lnTo>
                    <a:pt x="82" y="2"/>
                  </a:lnTo>
                  <a:lnTo>
                    <a:pt x="80" y="2"/>
                  </a:lnTo>
                  <a:lnTo>
                    <a:pt x="78" y="0"/>
                  </a:lnTo>
                  <a:lnTo>
                    <a:pt x="78" y="0"/>
                  </a:lnTo>
                  <a:lnTo>
                    <a:pt x="74" y="2"/>
                  </a:lnTo>
                  <a:lnTo>
                    <a:pt x="74" y="4"/>
                  </a:lnTo>
                  <a:lnTo>
                    <a:pt x="72" y="10"/>
                  </a:lnTo>
                  <a:lnTo>
                    <a:pt x="72" y="10"/>
                  </a:lnTo>
                  <a:lnTo>
                    <a:pt x="72" y="18"/>
                  </a:lnTo>
                  <a:lnTo>
                    <a:pt x="70" y="26"/>
                  </a:lnTo>
                  <a:lnTo>
                    <a:pt x="70" y="26"/>
                  </a:lnTo>
                  <a:lnTo>
                    <a:pt x="68" y="32"/>
                  </a:lnTo>
                  <a:lnTo>
                    <a:pt x="64" y="36"/>
                  </a:lnTo>
                  <a:lnTo>
                    <a:pt x="54" y="42"/>
                  </a:lnTo>
                  <a:lnTo>
                    <a:pt x="46" y="48"/>
                  </a:lnTo>
                  <a:lnTo>
                    <a:pt x="42" y="52"/>
                  </a:lnTo>
                  <a:lnTo>
                    <a:pt x="38" y="58"/>
                  </a:lnTo>
                  <a:lnTo>
                    <a:pt x="38" y="5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6" name="Freeform 79"/>
            <p:cNvSpPr>
              <a:spLocks/>
            </p:cNvSpPr>
            <p:nvPr/>
          </p:nvSpPr>
          <p:spPr bwMode="auto">
            <a:xfrm>
              <a:off x="4911725" y="330200"/>
              <a:ext cx="301625" cy="98425"/>
            </a:xfrm>
            <a:custGeom>
              <a:avLst/>
              <a:gdLst/>
              <a:ahLst/>
              <a:cxnLst>
                <a:cxn ang="0">
                  <a:pos x="40" y="28"/>
                </a:cxn>
                <a:cxn ang="0">
                  <a:pos x="54" y="18"/>
                </a:cxn>
                <a:cxn ang="0">
                  <a:pos x="62" y="16"/>
                </a:cxn>
                <a:cxn ang="0">
                  <a:pos x="62" y="18"/>
                </a:cxn>
                <a:cxn ang="0">
                  <a:pos x="56" y="24"/>
                </a:cxn>
                <a:cxn ang="0">
                  <a:pos x="52" y="26"/>
                </a:cxn>
                <a:cxn ang="0">
                  <a:pos x="78" y="32"/>
                </a:cxn>
                <a:cxn ang="0">
                  <a:pos x="58" y="36"/>
                </a:cxn>
                <a:cxn ang="0">
                  <a:pos x="70" y="40"/>
                </a:cxn>
                <a:cxn ang="0">
                  <a:pos x="88" y="40"/>
                </a:cxn>
                <a:cxn ang="0">
                  <a:pos x="106" y="44"/>
                </a:cxn>
                <a:cxn ang="0">
                  <a:pos x="66" y="48"/>
                </a:cxn>
                <a:cxn ang="0">
                  <a:pos x="72" y="52"/>
                </a:cxn>
                <a:cxn ang="0">
                  <a:pos x="88" y="54"/>
                </a:cxn>
                <a:cxn ang="0">
                  <a:pos x="96" y="60"/>
                </a:cxn>
                <a:cxn ang="0">
                  <a:pos x="114" y="62"/>
                </a:cxn>
                <a:cxn ang="0">
                  <a:pos x="176" y="58"/>
                </a:cxn>
                <a:cxn ang="0">
                  <a:pos x="182" y="58"/>
                </a:cxn>
                <a:cxn ang="0">
                  <a:pos x="182" y="54"/>
                </a:cxn>
                <a:cxn ang="0">
                  <a:pos x="176" y="52"/>
                </a:cxn>
                <a:cxn ang="0">
                  <a:pos x="182" y="48"/>
                </a:cxn>
                <a:cxn ang="0">
                  <a:pos x="190" y="46"/>
                </a:cxn>
                <a:cxn ang="0">
                  <a:pos x="162" y="28"/>
                </a:cxn>
                <a:cxn ang="0">
                  <a:pos x="162" y="14"/>
                </a:cxn>
                <a:cxn ang="0">
                  <a:pos x="162" y="10"/>
                </a:cxn>
                <a:cxn ang="0">
                  <a:pos x="152" y="8"/>
                </a:cxn>
                <a:cxn ang="0">
                  <a:pos x="148" y="10"/>
                </a:cxn>
                <a:cxn ang="0">
                  <a:pos x="152" y="14"/>
                </a:cxn>
                <a:cxn ang="0">
                  <a:pos x="140" y="14"/>
                </a:cxn>
                <a:cxn ang="0">
                  <a:pos x="138" y="18"/>
                </a:cxn>
                <a:cxn ang="0">
                  <a:pos x="142" y="26"/>
                </a:cxn>
                <a:cxn ang="0">
                  <a:pos x="136" y="30"/>
                </a:cxn>
                <a:cxn ang="0">
                  <a:pos x="132" y="22"/>
                </a:cxn>
                <a:cxn ang="0">
                  <a:pos x="120" y="18"/>
                </a:cxn>
                <a:cxn ang="0">
                  <a:pos x="114" y="22"/>
                </a:cxn>
                <a:cxn ang="0">
                  <a:pos x="102" y="16"/>
                </a:cxn>
                <a:cxn ang="0">
                  <a:pos x="94" y="18"/>
                </a:cxn>
                <a:cxn ang="0">
                  <a:pos x="88" y="14"/>
                </a:cxn>
                <a:cxn ang="0">
                  <a:pos x="78" y="14"/>
                </a:cxn>
                <a:cxn ang="0">
                  <a:pos x="74" y="14"/>
                </a:cxn>
                <a:cxn ang="0">
                  <a:pos x="78" y="12"/>
                </a:cxn>
                <a:cxn ang="0">
                  <a:pos x="78" y="10"/>
                </a:cxn>
                <a:cxn ang="0">
                  <a:pos x="60" y="4"/>
                </a:cxn>
                <a:cxn ang="0">
                  <a:pos x="40" y="2"/>
                </a:cxn>
                <a:cxn ang="0">
                  <a:pos x="26" y="0"/>
                </a:cxn>
                <a:cxn ang="0">
                  <a:pos x="10" y="2"/>
                </a:cxn>
                <a:cxn ang="0">
                  <a:pos x="10" y="8"/>
                </a:cxn>
                <a:cxn ang="0">
                  <a:pos x="4" y="20"/>
                </a:cxn>
                <a:cxn ang="0">
                  <a:pos x="16" y="32"/>
                </a:cxn>
                <a:cxn ang="0">
                  <a:pos x="34" y="32"/>
                </a:cxn>
              </a:cxnLst>
              <a:rect l="0" t="0" r="r" b="b"/>
              <a:pathLst>
                <a:path w="190" h="62">
                  <a:moveTo>
                    <a:pt x="34" y="32"/>
                  </a:moveTo>
                  <a:lnTo>
                    <a:pt x="34" y="32"/>
                  </a:lnTo>
                  <a:lnTo>
                    <a:pt x="40" y="28"/>
                  </a:lnTo>
                  <a:lnTo>
                    <a:pt x="44" y="24"/>
                  </a:lnTo>
                  <a:lnTo>
                    <a:pt x="48" y="20"/>
                  </a:lnTo>
                  <a:lnTo>
                    <a:pt x="54" y="18"/>
                  </a:lnTo>
                  <a:lnTo>
                    <a:pt x="54" y="18"/>
                  </a:lnTo>
                  <a:lnTo>
                    <a:pt x="58" y="16"/>
                  </a:lnTo>
                  <a:lnTo>
                    <a:pt x="62" y="16"/>
                  </a:lnTo>
                  <a:lnTo>
                    <a:pt x="62" y="16"/>
                  </a:lnTo>
                  <a:lnTo>
                    <a:pt x="62" y="18"/>
                  </a:lnTo>
                  <a:lnTo>
                    <a:pt x="62" y="18"/>
                  </a:lnTo>
                  <a:lnTo>
                    <a:pt x="60" y="20"/>
                  </a:lnTo>
                  <a:lnTo>
                    <a:pt x="58" y="20"/>
                  </a:lnTo>
                  <a:lnTo>
                    <a:pt x="56" y="24"/>
                  </a:lnTo>
                  <a:lnTo>
                    <a:pt x="56" y="24"/>
                  </a:lnTo>
                  <a:lnTo>
                    <a:pt x="52" y="26"/>
                  </a:lnTo>
                  <a:lnTo>
                    <a:pt x="52" y="26"/>
                  </a:lnTo>
                  <a:lnTo>
                    <a:pt x="58" y="30"/>
                  </a:lnTo>
                  <a:lnTo>
                    <a:pt x="64" y="32"/>
                  </a:lnTo>
                  <a:lnTo>
                    <a:pt x="78" y="32"/>
                  </a:lnTo>
                  <a:lnTo>
                    <a:pt x="78" y="32"/>
                  </a:lnTo>
                  <a:lnTo>
                    <a:pt x="58" y="36"/>
                  </a:lnTo>
                  <a:lnTo>
                    <a:pt x="58" y="36"/>
                  </a:lnTo>
                  <a:lnTo>
                    <a:pt x="60" y="38"/>
                  </a:lnTo>
                  <a:lnTo>
                    <a:pt x="64" y="40"/>
                  </a:lnTo>
                  <a:lnTo>
                    <a:pt x="70" y="40"/>
                  </a:lnTo>
                  <a:lnTo>
                    <a:pt x="70" y="40"/>
                  </a:lnTo>
                  <a:lnTo>
                    <a:pt x="78" y="40"/>
                  </a:lnTo>
                  <a:lnTo>
                    <a:pt x="88" y="40"/>
                  </a:lnTo>
                  <a:lnTo>
                    <a:pt x="96" y="40"/>
                  </a:lnTo>
                  <a:lnTo>
                    <a:pt x="106" y="44"/>
                  </a:lnTo>
                  <a:lnTo>
                    <a:pt x="106" y="44"/>
                  </a:lnTo>
                  <a:lnTo>
                    <a:pt x="86" y="44"/>
                  </a:lnTo>
                  <a:lnTo>
                    <a:pt x="76" y="44"/>
                  </a:lnTo>
                  <a:lnTo>
                    <a:pt x="66" y="48"/>
                  </a:lnTo>
                  <a:lnTo>
                    <a:pt x="66" y="48"/>
                  </a:lnTo>
                  <a:lnTo>
                    <a:pt x="68" y="50"/>
                  </a:lnTo>
                  <a:lnTo>
                    <a:pt x="72" y="52"/>
                  </a:lnTo>
                  <a:lnTo>
                    <a:pt x="82" y="54"/>
                  </a:lnTo>
                  <a:lnTo>
                    <a:pt x="82" y="54"/>
                  </a:lnTo>
                  <a:lnTo>
                    <a:pt x="88" y="54"/>
                  </a:lnTo>
                  <a:lnTo>
                    <a:pt x="90" y="56"/>
                  </a:lnTo>
                  <a:lnTo>
                    <a:pt x="90" y="56"/>
                  </a:lnTo>
                  <a:lnTo>
                    <a:pt x="96" y="60"/>
                  </a:lnTo>
                  <a:lnTo>
                    <a:pt x="102" y="62"/>
                  </a:lnTo>
                  <a:lnTo>
                    <a:pt x="114" y="62"/>
                  </a:lnTo>
                  <a:lnTo>
                    <a:pt x="114" y="62"/>
                  </a:lnTo>
                  <a:lnTo>
                    <a:pt x="144" y="56"/>
                  </a:lnTo>
                  <a:lnTo>
                    <a:pt x="160" y="56"/>
                  </a:lnTo>
                  <a:lnTo>
                    <a:pt x="176" y="58"/>
                  </a:lnTo>
                  <a:lnTo>
                    <a:pt x="176" y="58"/>
                  </a:lnTo>
                  <a:lnTo>
                    <a:pt x="180" y="58"/>
                  </a:lnTo>
                  <a:lnTo>
                    <a:pt x="182" y="58"/>
                  </a:lnTo>
                  <a:lnTo>
                    <a:pt x="182" y="56"/>
                  </a:lnTo>
                  <a:lnTo>
                    <a:pt x="182" y="56"/>
                  </a:lnTo>
                  <a:lnTo>
                    <a:pt x="182" y="54"/>
                  </a:lnTo>
                  <a:lnTo>
                    <a:pt x="180" y="54"/>
                  </a:lnTo>
                  <a:lnTo>
                    <a:pt x="178" y="54"/>
                  </a:lnTo>
                  <a:lnTo>
                    <a:pt x="176" y="52"/>
                  </a:lnTo>
                  <a:lnTo>
                    <a:pt x="176" y="52"/>
                  </a:lnTo>
                  <a:lnTo>
                    <a:pt x="178" y="50"/>
                  </a:lnTo>
                  <a:lnTo>
                    <a:pt x="182" y="48"/>
                  </a:lnTo>
                  <a:lnTo>
                    <a:pt x="186" y="48"/>
                  </a:lnTo>
                  <a:lnTo>
                    <a:pt x="190" y="46"/>
                  </a:lnTo>
                  <a:lnTo>
                    <a:pt x="190" y="46"/>
                  </a:lnTo>
                  <a:lnTo>
                    <a:pt x="178" y="44"/>
                  </a:lnTo>
                  <a:lnTo>
                    <a:pt x="168" y="38"/>
                  </a:lnTo>
                  <a:lnTo>
                    <a:pt x="162" y="28"/>
                  </a:lnTo>
                  <a:lnTo>
                    <a:pt x="158" y="16"/>
                  </a:lnTo>
                  <a:lnTo>
                    <a:pt x="158" y="16"/>
                  </a:lnTo>
                  <a:lnTo>
                    <a:pt x="162" y="14"/>
                  </a:lnTo>
                  <a:lnTo>
                    <a:pt x="164" y="12"/>
                  </a:lnTo>
                  <a:lnTo>
                    <a:pt x="162" y="10"/>
                  </a:lnTo>
                  <a:lnTo>
                    <a:pt x="162" y="10"/>
                  </a:lnTo>
                  <a:lnTo>
                    <a:pt x="160" y="8"/>
                  </a:lnTo>
                  <a:lnTo>
                    <a:pt x="158" y="8"/>
                  </a:lnTo>
                  <a:lnTo>
                    <a:pt x="152" y="8"/>
                  </a:lnTo>
                  <a:lnTo>
                    <a:pt x="152" y="8"/>
                  </a:lnTo>
                  <a:lnTo>
                    <a:pt x="148" y="8"/>
                  </a:lnTo>
                  <a:lnTo>
                    <a:pt x="148" y="10"/>
                  </a:lnTo>
                  <a:lnTo>
                    <a:pt x="148" y="12"/>
                  </a:lnTo>
                  <a:lnTo>
                    <a:pt x="148" y="12"/>
                  </a:lnTo>
                  <a:lnTo>
                    <a:pt x="152" y="14"/>
                  </a:lnTo>
                  <a:lnTo>
                    <a:pt x="152" y="14"/>
                  </a:lnTo>
                  <a:lnTo>
                    <a:pt x="144" y="14"/>
                  </a:lnTo>
                  <a:lnTo>
                    <a:pt x="140" y="14"/>
                  </a:lnTo>
                  <a:lnTo>
                    <a:pt x="136" y="14"/>
                  </a:lnTo>
                  <a:lnTo>
                    <a:pt x="136" y="14"/>
                  </a:lnTo>
                  <a:lnTo>
                    <a:pt x="138" y="18"/>
                  </a:lnTo>
                  <a:lnTo>
                    <a:pt x="138" y="18"/>
                  </a:lnTo>
                  <a:lnTo>
                    <a:pt x="140" y="24"/>
                  </a:lnTo>
                  <a:lnTo>
                    <a:pt x="142" y="26"/>
                  </a:lnTo>
                  <a:lnTo>
                    <a:pt x="140" y="28"/>
                  </a:lnTo>
                  <a:lnTo>
                    <a:pt x="140" y="28"/>
                  </a:lnTo>
                  <a:lnTo>
                    <a:pt x="136" y="30"/>
                  </a:lnTo>
                  <a:lnTo>
                    <a:pt x="134" y="28"/>
                  </a:lnTo>
                  <a:lnTo>
                    <a:pt x="132" y="22"/>
                  </a:lnTo>
                  <a:lnTo>
                    <a:pt x="132" y="22"/>
                  </a:lnTo>
                  <a:lnTo>
                    <a:pt x="126" y="18"/>
                  </a:lnTo>
                  <a:lnTo>
                    <a:pt x="124" y="18"/>
                  </a:lnTo>
                  <a:lnTo>
                    <a:pt x="120" y="18"/>
                  </a:lnTo>
                  <a:lnTo>
                    <a:pt x="120" y="18"/>
                  </a:lnTo>
                  <a:lnTo>
                    <a:pt x="118" y="20"/>
                  </a:lnTo>
                  <a:lnTo>
                    <a:pt x="114" y="22"/>
                  </a:lnTo>
                  <a:lnTo>
                    <a:pt x="110" y="20"/>
                  </a:lnTo>
                  <a:lnTo>
                    <a:pt x="110" y="20"/>
                  </a:lnTo>
                  <a:lnTo>
                    <a:pt x="102" y="16"/>
                  </a:lnTo>
                  <a:lnTo>
                    <a:pt x="98" y="16"/>
                  </a:lnTo>
                  <a:lnTo>
                    <a:pt x="94" y="18"/>
                  </a:lnTo>
                  <a:lnTo>
                    <a:pt x="94" y="18"/>
                  </a:lnTo>
                  <a:lnTo>
                    <a:pt x="88" y="18"/>
                  </a:lnTo>
                  <a:lnTo>
                    <a:pt x="88" y="18"/>
                  </a:lnTo>
                  <a:lnTo>
                    <a:pt x="88" y="14"/>
                  </a:lnTo>
                  <a:lnTo>
                    <a:pt x="86" y="12"/>
                  </a:lnTo>
                  <a:lnTo>
                    <a:pt x="84" y="12"/>
                  </a:lnTo>
                  <a:lnTo>
                    <a:pt x="78" y="14"/>
                  </a:lnTo>
                  <a:lnTo>
                    <a:pt x="76" y="14"/>
                  </a:lnTo>
                  <a:lnTo>
                    <a:pt x="74" y="14"/>
                  </a:lnTo>
                  <a:lnTo>
                    <a:pt x="74" y="14"/>
                  </a:lnTo>
                  <a:lnTo>
                    <a:pt x="74" y="12"/>
                  </a:lnTo>
                  <a:lnTo>
                    <a:pt x="74" y="12"/>
                  </a:lnTo>
                  <a:lnTo>
                    <a:pt x="78" y="12"/>
                  </a:lnTo>
                  <a:lnTo>
                    <a:pt x="78" y="12"/>
                  </a:lnTo>
                  <a:lnTo>
                    <a:pt x="78" y="10"/>
                  </a:lnTo>
                  <a:lnTo>
                    <a:pt x="78" y="10"/>
                  </a:lnTo>
                  <a:lnTo>
                    <a:pt x="70" y="6"/>
                  </a:lnTo>
                  <a:lnTo>
                    <a:pt x="60" y="4"/>
                  </a:lnTo>
                  <a:lnTo>
                    <a:pt x="60" y="4"/>
                  </a:lnTo>
                  <a:lnTo>
                    <a:pt x="50" y="4"/>
                  </a:lnTo>
                  <a:lnTo>
                    <a:pt x="46" y="4"/>
                  </a:lnTo>
                  <a:lnTo>
                    <a:pt x="40" y="2"/>
                  </a:lnTo>
                  <a:lnTo>
                    <a:pt x="40" y="2"/>
                  </a:lnTo>
                  <a:lnTo>
                    <a:pt x="34" y="0"/>
                  </a:lnTo>
                  <a:lnTo>
                    <a:pt x="26" y="0"/>
                  </a:lnTo>
                  <a:lnTo>
                    <a:pt x="12" y="2"/>
                  </a:lnTo>
                  <a:lnTo>
                    <a:pt x="12" y="2"/>
                  </a:lnTo>
                  <a:lnTo>
                    <a:pt x="10" y="2"/>
                  </a:lnTo>
                  <a:lnTo>
                    <a:pt x="10" y="4"/>
                  </a:lnTo>
                  <a:lnTo>
                    <a:pt x="10" y="4"/>
                  </a:lnTo>
                  <a:lnTo>
                    <a:pt x="10" y="8"/>
                  </a:lnTo>
                  <a:lnTo>
                    <a:pt x="10" y="10"/>
                  </a:lnTo>
                  <a:lnTo>
                    <a:pt x="8" y="16"/>
                  </a:lnTo>
                  <a:lnTo>
                    <a:pt x="4" y="20"/>
                  </a:lnTo>
                  <a:lnTo>
                    <a:pt x="0" y="26"/>
                  </a:lnTo>
                  <a:lnTo>
                    <a:pt x="0" y="26"/>
                  </a:lnTo>
                  <a:lnTo>
                    <a:pt x="16" y="32"/>
                  </a:lnTo>
                  <a:lnTo>
                    <a:pt x="26" y="34"/>
                  </a:lnTo>
                  <a:lnTo>
                    <a:pt x="30" y="34"/>
                  </a:lnTo>
                  <a:lnTo>
                    <a:pt x="34" y="32"/>
                  </a:lnTo>
                  <a:lnTo>
                    <a:pt x="34" y="3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7" name="Freeform 80"/>
            <p:cNvSpPr>
              <a:spLocks/>
            </p:cNvSpPr>
            <p:nvPr/>
          </p:nvSpPr>
          <p:spPr bwMode="auto">
            <a:xfrm>
              <a:off x="7004050" y="1758950"/>
              <a:ext cx="88900" cy="222250"/>
            </a:xfrm>
            <a:custGeom>
              <a:avLst/>
              <a:gdLst/>
              <a:ahLst/>
              <a:cxnLst>
                <a:cxn ang="0">
                  <a:pos x="56" y="34"/>
                </a:cxn>
                <a:cxn ang="0">
                  <a:pos x="56" y="34"/>
                </a:cxn>
                <a:cxn ang="0">
                  <a:pos x="54" y="26"/>
                </a:cxn>
                <a:cxn ang="0">
                  <a:pos x="52" y="18"/>
                </a:cxn>
                <a:cxn ang="0">
                  <a:pos x="50" y="10"/>
                </a:cxn>
                <a:cxn ang="0">
                  <a:pos x="46" y="4"/>
                </a:cxn>
                <a:cxn ang="0">
                  <a:pos x="42" y="0"/>
                </a:cxn>
                <a:cxn ang="0">
                  <a:pos x="42" y="0"/>
                </a:cxn>
                <a:cxn ang="0">
                  <a:pos x="44" y="8"/>
                </a:cxn>
                <a:cxn ang="0">
                  <a:pos x="42" y="14"/>
                </a:cxn>
                <a:cxn ang="0">
                  <a:pos x="38" y="18"/>
                </a:cxn>
                <a:cxn ang="0">
                  <a:pos x="36" y="24"/>
                </a:cxn>
                <a:cxn ang="0">
                  <a:pos x="36" y="24"/>
                </a:cxn>
                <a:cxn ang="0">
                  <a:pos x="34" y="30"/>
                </a:cxn>
                <a:cxn ang="0">
                  <a:pos x="30" y="34"/>
                </a:cxn>
                <a:cxn ang="0">
                  <a:pos x="22" y="40"/>
                </a:cxn>
                <a:cxn ang="0">
                  <a:pos x="22" y="40"/>
                </a:cxn>
                <a:cxn ang="0">
                  <a:pos x="12" y="46"/>
                </a:cxn>
                <a:cxn ang="0">
                  <a:pos x="8" y="52"/>
                </a:cxn>
                <a:cxn ang="0">
                  <a:pos x="6" y="60"/>
                </a:cxn>
                <a:cxn ang="0">
                  <a:pos x="8" y="70"/>
                </a:cxn>
                <a:cxn ang="0">
                  <a:pos x="8" y="70"/>
                </a:cxn>
                <a:cxn ang="0">
                  <a:pos x="8" y="80"/>
                </a:cxn>
                <a:cxn ang="0">
                  <a:pos x="6" y="92"/>
                </a:cxn>
                <a:cxn ang="0">
                  <a:pos x="6" y="92"/>
                </a:cxn>
                <a:cxn ang="0">
                  <a:pos x="2" y="96"/>
                </a:cxn>
                <a:cxn ang="0">
                  <a:pos x="2" y="102"/>
                </a:cxn>
                <a:cxn ang="0">
                  <a:pos x="0" y="112"/>
                </a:cxn>
                <a:cxn ang="0">
                  <a:pos x="6" y="132"/>
                </a:cxn>
                <a:cxn ang="0">
                  <a:pos x="6" y="132"/>
                </a:cxn>
                <a:cxn ang="0">
                  <a:pos x="8" y="136"/>
                </a:cxn>
                <a:cxn ang="0">
                  <a:pos x="12" y="138"/>
                </a:cxn>
                <a:cxn ang="0">
                  <a:pos x="12" y="138"/>
                </a:cxn>
                <a:cxn ang="0">
                  <a:pos x="14" y="140"/>
                </a:cxn>
                <a:cxn ang="0">
                  <a:pos x="16" y="140"/>
                </a:cxn>
                <a:cxn ang="0">
                  <a:pos x="18" y="138"/>
                </a:cxn>
                <a:cxn ang="0">
                  <a:pos x="18" y="138"/>
                </a:cxn>
                <a:cxn ang="0">
                  <a:pos x="24" y="136"/>
                </a:cxn>
                <a:cxn ang="0">
                  <a:pos x="28" y="134"/>
                </a:cxn>
                <a:cxn ang="0">
                  <a:pos x="30" y="130"/>
                </a:cxn>
                <a:cxn ang="0">
                  <a:pos x="32" y="124"/>
                </a:cxn>
                <a:cxn ang="0">
                  <a:pos x="32" y="124"/>
                </a:cxn>
                <a:cxn ang="0">
                  <a:pos x="36" y="102"/>
                </a:cxn>
                <a:cxn ang="0">
                  <a:pos x="36" y="102"/>
                </a:cxn>
                <a:cxn ang="0">
                  <a:pos x="36" y="102"/>
                </a:cxn>
                <a:cxn ang="0">
                  <a:pos x="36" y="102"/>
                </a:cxn>
                <a:cxn ang="0">
                  <a:pos x="46" y="68"/>
                </a:cxn>
                <a:cxn ang="0">
                  <a:pos x="46" y="68"/>
                </a:cxn>
                <a:cxn ang="0">
                  <a:pos x="48" y="60"/>
                </a:cxn>
                <a:cxn ang="0">
                  <a:pos x="46" y="52"/>
                </a:cxn>
                <a:cxn ang="0">
                  <a:pos x="46" y="52"/>
                </a:cxn>
                <a:cxn ang="0">
                  <a:pos x="46" y="50"/>
                </a:cxn>
                <a:cxn ang="0">
                  <a:pos x="46" y="50"/>
                </a:cxn>
                <a:cxn ang="0">
                  <a:pos x="50" y="48"/>
                </a:cxn>
                <a:cxn ang="0">
                  <a:pos x="50" y="46"/>
                </a:cxn>
                <a:cxn ang="0">
                  <a:pos x="50" y="46"/>
                </a:cxn>
                <a:cxn ang="0">
                  <a:pos x="48" y="42"/>
                </a:cxn>
                <a:cxn ang="0">
                  <a:pos x="48" y="38"/>
                </a:cxn>
                <a:cxn ang="0">
                  <a:pos x="52" y="36"/>
                </a:cxn>
                <a:cxn ang="0">
                  <a:pos x="56" y="34"/>
                </a:cxn>
                <a:cxn ang="0">
                  <a:pos x="56" y="34"/>
                </a:cxn>
              </a:cxnLst>
              <a:rect l="0" t="0" r="r" b="b"/>
              <a:pathLst>
                <a:path w="56" h="140">
                  <a:moveTo>
                    <a:pt x="56" y="34"/>
                  </a:moveTo>
                  <a:lnTo>
                    <a:pt x="56" y="34"/>
                  </a:lnTo>
                  <a:lnTo>
                    <a:pt x="54" y="26"/>
                  </a:lnTo>
                  <a:lnTo>
                    <a:pt x="52" y="18"/>
                  </a:lnTo>
                  <a:lnTo>
                    <a:pt x="50" y="10"/>
                  </a:lnTo>
                  <a:lnTo>
                    <a:pt x="46" y="4"/>
                  </a:lnTo>
                  <a:lnTo>
                    <a:pt x="42" y="0"/>
                  </a:lnTo>
                  <a:lnTo>
                    <a:pt x="42" y="0"/>
                  </a:lnTo>
                  <a:lnTo>
                    <a:pt x="44" y="8"/>
                  </a:lnTo>
                  <a:lnTo>
                    <a:pt x="42" y="14"/>
                  </a:lnTo>
                  <a:lnTo>
                    <a:pt x="38" y="18"/>
                  </a:lnTo>
                  <a:lnTo>
                    <a:pt x="36" y="24"/>
                  </a:lnTo>
                  <a:lnTo>
                    <a:pt x="36" y="24"/>
                  </a:lnTo>
                  <a:lnTo>
                    <a:pt x="34" y="30"/>
                  </a:lnTo>
                  <a:lnTo>
                    <a:pt x="30" y="34"/>
                  </a:lnTo>
                  <a:lnTo>
                    <a:pt x="22" y="40"/>
                  </a:lnTo>
                  <a:lnTo>
                    <a:pt x="22" y="40"/>
                  </a:lnTo>
                  <a:lnTo>
                    <a:pt x="12" y="46"/>
                  </a:lnTo>
                  <a:lnTo>
                    <a:pt x="8" y="52"/>
                  </a:lnTo>
                  <a:lnTo>
                    <a:pt x="6" y="60"/>
                  </a:lnTo>
                  <a:lnTo>
                    <a:pt x="8" y="70"/>
                  </a:lnTo>
                  <a:lnTo>
                    <a:pt x="8" y="70"/>
                  </a:lnTo>
                  <a:lnTo>
                    <a:pt x="8" y="80"/>
                  </a:lnTo>
                  <a:lnTo>
                    <a:pt x="6" y="92"/>
                  </a:lnTo>
                  <a:lnTo>
                    <a:pt x="6" y="92"/>
                  </a:lnTo>
                  <a:lnTo>
                    <a:pt x="2" y="96"/>
                  </a:lnTo>
                  <a:lnTo>
                    <a:pt x="2" y="102"/>
                  </a:lnTo>
                  <a:lnTo>
                    <a:pt x="0" y="112"/>
                  </a:lnTo>
                  <a:lnTo>
                    <a:pt x="6" y="132"/>
                  </a:lnTo>
                  <a:lnTo>
                    <a:pt x="6" y="132"/>
                  </a:lnTo>
                  <a:lnTo>
                    <a:pt x="8" y="136"/>
                  </a:lnTo>
                  <a:lnTo>
                    <a:pt x="12" y="138"/>
                  </a:lnTo>
                  <a:lnTo>
                    <a:pt x="12" y="138"/>
                  </a:lnTo>
                  <a:lnTo>
                    <a:pt x="14" y="140"/>
                  </a:lnTo>
                  <a:lnTo>
                    <a:pt x="16" y="140"/>
                  </a:lnTo>
                  <a:lnTo>
                    <a:pt x="18" y="138"/>
                  </a:lnTo>
                  <a:lnTo>
                    <a:pt x="18" y="138"/>
                  </a:lnTo>
                  <a:lnTo>
                    <a:pt x="24" y="136"/>
                  </a:lnTo>
                  <a:lnTo>
                    <a:pt x="28" y="134"/>
                  </a:lnTo>
                  <a:lnTo>
                    <a:pt x="30" y="130"/>
                  </a:lnTo>
                  <a:lnTo>
                    <a:pt x="32" y="124"/>
                  </a:lnTo>
                  <a:lnTo>
                    <a:pt x="32" y="124"/>
                  </a:lnTo>
                  <a:lnTo>
                    <a:pt x="36" y="102"/>
                  </a:lnTo>
                  <a:lnTo>
                    <a:pt x="36" y="102"/>
                  </a:lnTo>
                  <a:lnTo>
                    <a:pt x="36" y="102"/>
                  </a:lnTo>
                  <a:lnTo>
                    <a:pt x="36" y="102"/>
                  </a:lnTo>
                  <a:lnTo>
                    <a:pt x="46" y="68"/>
                  </a:lnTo>
                  <a:lnTo>
                    <a:pt x="46" y="68"/>
                  </a:lnTo>
                  <a:lnTo>
                    <a:pt x="48" y="60"/>
                  </a:lnTo>
                  <a:lnTo>
                    <a:pt x="46" y="52"/>
                  </a:lnTo>
                  <a:lnTo>
                    <a:pt x="46" y="52"/>
                  </a:lnTo>
                  <a:lnTo>
                    <a:pt x="46" y="50"/>
                  </a:lnTo>
                  <a:lnTo>
                    <a:pt x="46" y="50"/>
                  </a:lnTo>
                  <a:lnTo>
                    <a:pt x="50" y="48"/>
                  </a:lnTo>
                  <a:lnTo>
                    <a:pt x="50" y="46"/>
                  </a:lnTo>
                  <a:lnTo>
                    <a:pt x="50" y="46"/>
                  </a:lnTo>
                  <a:lnTo>
                    <a:pt x="48" y="42"/>
                  </a:lnTo>
                  <a:lnTo>
                    <a:pt x="48" y="38"/>
                  </a:lnTo>
                  <a:lnTo>
                    <a:pt x="52" y="36"/>
                  </a:lnTo>
                  <a:lnTo>
                    <a:pt x="56" y="34"/>
                  </a:lnTo>
                  <a:lnTo>
                    <a:pt x="56" y="3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8" name="Freeform 81"/>
            <p:cNvSpPr>
              <a:spLocks/>
            </p:cNvSpPr>
            <p:nvPr/>
          </p:nvSpPr>
          <p:spPr bwMode="auto">
            <a:xfrm>
              <a:off x="6172200" y="466725"/>
              <a:ext cx="123825" cy="44450"/>
            </a:xfrm>
            <a:custGeom>
              <a:avLst/>
              <a:gdLst/>
              <a:ahLst/>
              <a:cxnLst>
                <a:cxn ang="0">
                  <a:pos x="76" y="14"/>
                </a:cxn>
                <a:cxn ang="0">
                  <a:pos x="76" y="14"/>
                </a:cxn>
                <a:cxn ang="0">
                  <a:pos x="78" y="10"/>
                </a:cxn>
                <a:cxn ang="0">
                  <a:pos x="74" y="6"/>
                </a:cxn>
                <a:cxn ang="0">
                  <a:pos x="74" y="6"/>
                </a:cxn>
                <a:cxn ang="0">
                  <a:pos x="64" y="0"/>
                </a:cxn>
                <a:cxn ang="0">
                  <a:pos x="58" y="0"/>
                </a:cxn>
                <a:cxn ang="0">
                  <a:pos x="52" y="2"/>
                </a:cxn>
                <a:cxn ang="0">
                  <a:pos x="52" y="2"/>
                </a:cxn>
                <a:cxn ang="0">
                  <a:pos x="44" y="4"/>
                </a:cxn>
                <a:cxn ang="0">
                  <a:pos x="36" y="4"/>
                </a:cxn>
                <a:cxn ang="0">
                  <a:pos x="28" y="6"/>
                </a:cxn>
                <a:cxn ang="0">
                  <a:pos x="20" y="10"/>
                </a:cxn>
                <a:cxn ang="0">
                  <a:pos x="20" y="10"/>
                </a:cxn>
                <a:cxn ang="0">
                  <a:pos x="16" y="2"/>
                </a:cxn>
                <a:cxn ang="0">
                  <a:pos x="12" y="0"/>
                </a:cxn>
                <a:cxn ang="0">
                  <a:pos x="6" y="2"/>
                </a:cxn>
                <a:cxn ang="0">
                  <a:pos x="0" y="6"/>
                </a:cxn>
                <a:cxn ang="0">
                  <a:pos x="0" y="6"/>
                </a:cxn>
                <a:cxn ang="0">
                  <a:pos x="4" y="8"/>
                </a:cxn>
                <a:cxn ang="0">
                  <a:pos x="8" y="8"/>
                </a:cxn>
                <a:cxn ang="0">
                  <a:pos x="10" y="8"/>
                </a:cxn>
                <a:cxn ang="0">
                  <a:pos x="14" y="10"/>
                </a:cxn>
                <a:cxn ang="0">
                  <a:pos x="14" y="10"/>
                </a:cxn>
                <a:cxn ang="0">
                  <a:pos x="12" y="12"/>
                </a:cxn>
                <a:cxn ang="0">
                  <a:pos x="12" y="12"/>
                </a:cxn>
                <a:cxn ang="0">
                  <a:pos x="6" y="12"/>
                </a:cxn>
                <a:cxn ang="0">
                  <a:pos x="6" y="12"/>
                </a:cxn>
                <a:cxn ang="0">
                  <a:pos x="8" y="16"/>
                </a:cxn>
                <a:cxn ang="0">
                  <a:pos x="12" y="16"/>
                </a:cxn>
                <a:cxn ang="0">
                  <a:pos x="12" y="16"/>
                </a:cxn>
                <a:cxn ang="0">
                  <a:pos x="14" y="18"/>
                </a:cxn>
                <a:cxn ang="0">
                  <a:pos x="14" y="20"/>
                </a:cxn>
                <a:cxn ang="0">
                  <a:pos x="14" y="22"/>
                </a:cxn>
                <a:cxn ang="0">
                  <a:pos x="16" y="24"/>
                </a:cxn>
                <a:cxn ang="0">
                  <a:pos x="16" y="24"/>
                </a:cxn>
                <a:cxn ang="0">
                  <a:pos x="20" y="26"/>
                </a:cxn>
                <a:cxn ang="0">
                  <a:pos x="28" y="28"/>
                </a:cxn>
                <a:cxn ang="0">
                  <a:pos x="46" y="26"/>
                </a:cxn>
                <a:cxn ang="0">
                  <a:pos x="64" y="22"/>
                </a:cxn>
                <a:cxn ang="0">
                  <a:pos x="72" y="18"/>
                </a:cxn>
                <a:cxn ang="0">
                  <a:pos x="76" y="14"/>
                </a:cxn>
                <a:cxn ang="0">
                  <a:pos x="76" y="14"/>
                </a:cxn>
              </a:cxnLst>
              <a:rect l="0" t="0" r="r" b="b"/>
              <a:pathLst>
                <a:path w="78" h="28">
                  <a:moveTo>
                    <a:pt x="76" y="14"/>
                  </a:moveTo>
                  <a:lnTo>
                    <a:pt x="76" y="14"/>
                  </a:lnTo>
                  <a:lnTo>
                    <a:pt x="78" y="10"/>
                  </a:lnTo>
                  <a:lnTo>
                    <a:pt x="74" y="6"/>
                  </a:lnTo>
                  <a:lnTo>
                    <a:pt x="74" y="6"/>
                  </a:lnTo>
                  <a:lnTo>
                    <a:pt x="64" y="0"/>
                  </a:lnTo>
                  <a:lnTo>
                    <a:pt x="58" y="0"/>
                  </a:lnTo>
                  <a:lnTo>
                    <a:pt x="52" y="2"/>
                  </a:lnTo>
                  <a:lnTo>
                    <a:pt x="52" y="2"/>
                  </a:lnTo>
                  <a:lnTo>
                    <a:pt x="44" y="4"/>
                  </a:lnTo>
                  <a:lnTo>
                    <a:pt x="36" y="4"/>
                  </a:lnTo>
                  <a:lnTo>
                    <a:pt x="28" y="6"/>
                  </a:lnTo>
                  <a:lnTo>
                    <a:pt x="20" y="10"/>
                  </a:lnTo>
                  <a:lnTo>
                    <a:pt x="20" y="10"/>
                  </a:lnTo>
                  <a:lnTo>
                    <a:pt x="16" y="2"/>
                  </a:lnTo>
                  <a:lnTo>
                    <a:pt x="12" y="0"/>
                  </a:lnTo>
                  <a:lnTo>
                    <a:pt x="6" y="2"/>
                  </a:lnTo>
                  <a:lnTo>
                    <a:pt x="0" y="6"/>
                  </a:lnTo>
                  <a:lnTo>
                    <a:pt x="0" y="6"/>
                  </a:lnTo>
                  <a:lnTo>
                    <a:pt x="4" y="8"/>
                  </a:lnTo>
                  <a:lnTo>
                    <a:pt x="8" y="8"/>
                  </a:lnTo>
                  <a:lnTo>
                    <a:pt x="10" y="8"/>
                  </a:lnTo>
                  <a:lnTo>
                    <a:pt x="14" y="10"/>
                  </a:lnTo>
                  <a:lnTo>
                    <a:pt x="14" y="10"/>
                  </a:lnTo>
                  <a:lnTo>
                    <a:pt x="12" y="12"/>
                  </a:lnTo>
                  <a:lnTo>
                    <a:pt x="12" y="12"/>
                  </a:lnTo>
                  <a:lnTo>
                    <a:pt x="6" y="12"/>
                  </a:lnTo>
                  <a:lnTo>
                    <a:pt x="6" y="12"/>
                  </a:lnTo>
                  <a:lnTo>
                    <a:pt x="8" y="16"/>
                  </a:lnTo>
                  <a:lnTo>
                    <a:pt x="12" y="16"/>
                  </a:lnTo>
                  <a:lnTo>
                    <a:pt x="12" y="16"/>
                  </a:lnTo>
                  <a:lnTo>
                    <a:pt x="14" y="18"/>
                  </a:lnTo>
                  <a:lnTo>
                    <a:pt x="14" y="20"/>
                  </a:lnTo>
                  <a:lnTo>
                    <a:pt x="14" y="22"/>
                  </a:lnTo>
                  <a:lnTo>
                    <a:pt x="16" y="24"/>
                  </a:lnTo>
                  <a:lnTo>
                    <a:pt x="16" y="24"/>
                  </a:lnTo>
                  <a:lnTo>
                    <a:pt x="20" y="26"/>
                  </a:lnTo>
                  <a:lnTo>
                    <a:pt x="28" y="28"/>
                  </a:lnTo>
                  <a:lnTo>
                    <a:pt x="46" y="26"/>
                  </a:lnTo>
                  <a:lnTo>
                    <a:pt x="64" y="22"/>
                  </a:lnTo>
                  <a:lnTo>
                    <a:pt x="72" y="18"/>
                  </a:lnTo>
                  <a:lnTo>
                    <a:pt x="76" y="14"/>
                  </a:lnTo>
                  <a:lnTo>
                    <a:pt x="76"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9" name="Freeform 82"/>
            <p:cNvSpPr>
              <a:spLocks/>
            </p:cNvSpPr>
            <p:nvPr/>
          </p:nvSpPr>
          <p:spPr bwMode="auto">
            <a:xfrm>
              <a:off x="8531225" y="2232025"/>
              <a:ext cx="92075" cy="98425"/>
            </a:xfrm>
            <a:custGeom>
              <a:avLst/>
              <a:gdLst/>
              <a:ahLst/>
              <a:cxnLst>
                <a:cxn ang="0">
                  <a:pos x="48" y="2"/>
                </a:cxn>
                <a:cxn ang="0">
                  <a:pos x="48" y="2"/>
                </a:cxn>
                <a:cxn ang="0">
                  <a:pos x="46" y="0"/>
                </a:cxn>
                <a:cxn ang="0">
                  <a:pos x="44" y="2"/>
                </a:cxn>
                <a:cxn ang="0">
                  <a:pos x="42" y="6"/>
                </a:cxn>
                <a:cxn ang="0">
                  <a:pos x="42" y="6"/>
                </a:cxn>
                <a:cxn ang="0">
                  <a:pos x="38" y="14"/>
                </a:cxn>
                <a:cxn ang="0">
                  <a:pos x="32" y="22"/>
                </a:cxn>
                <a:cxn ang="0">
                  <a:pos x="26" y="30"/>
                </a:cxn>
                <a:cxn ang="0">
                  <a:pos x="18" y="34"/>
                </a:cxn>
                <a:cxn ang="0">
                  <a:pos x="18" y="34"/>
                </a:cxn>
                <a:cxn ang="0">
                  <a:pos x="12" y="38"/>
                </a:cxn>
                <a:cxn ang="0">
                  <a:pos x="8" y="42"/>
                </a:cxn>
                <a:cxn ang="0">
                  <a:pos x="2" y="52"/>
                </a:cxn>
                <a:cxn ang="0">
                  <a:pos x="2" y="52"/>
                </a:cxn>
                <a:cxn ang="0">
                  <a:pos x="0" y="54"/>
                </a:cxn>
                <a:cxn ang="0">
                  <a:pos x="2" y="56"/>
                </a:cxn>
                <a:cxn ang="0">
                  <a:pos x="2" y="58"/>
                </a:cxn>
                <a:cxn ang="0">
                  <a:pos x="2" y="58"/>
                </a:cxn>
                <a:cxn ang="0">
                  <a:pos x="10" y="60"/>
                </a:cxn>
                <a:cxn ang="0">
                  <a:pos x="18" y="62"/>
                </a:cxn>
                <a:cxn ang="0">
                  <a:pos x="18" y="62"/>
                </a:cxn>
                <a:cxn ang="0">
                  <a:pos x="24" y="60"/>
                </a:cxn>
                <a:cxn ang="0">
                  <a:pos x="28" y="58"/>
                </a:cxn>
                <a:cxn ang="0">
                  <a:pos x="30" y="54"/>
                </a:cxn>
                <a:cxn ang="0">
                  <a:pos x="32" y="52"/>
                </a:cxn>
                <a:cxn ang="0">
                  <a:pos x="32" y="52"/>
                </a:cxn>
                <a:cxn ang="0">
                  <a:pos x="36" y="40"/>
                </a:cxn>
                <a:cxn ang="0">
                  <a:pos x="40" y="34"/>
                </a:cxn>
                <a:cxn ang="0">
                  <a:pos x="46" y="30"/>
                </a:cxn>
                <a:cxn ang="0">
                  <a:pos x="46" y="30"/>
                </a:cxn>
                <a:cxn ang="0">
                  <a:pos x="50" y="28"/>
                </a:cxn>
                <a:cxn ang="0">
                  <a:pos x="52" y="24"/>
                </a:cxn>
                <a:cxn ang="0">
                  <a:pos x="58" y="14"/>
                </a:cxn>
                <a:cxn ang="0">
                  <a:pos x="58" y="14"/>
                </a:cxn>
                <a:cxn ang="0">
                  <a:pos x="58" y="8"/>
                </a:cxn>
                <a:cxn ang="0">
                  <a:pos x="56" y="6"/>
                </a:cxn>
                <a:cxn ang="0">
                  <a:pos x="52" y="4"/>
                </a:cxn>
                <a:cxn ang="0">
                  <a:pos x="48" y="2"/>
                </a:cxn>
                <a:cxn ang="0">
                  <a:pos x="48" y="2"/>
                </a:cxn>
              </a:cxnLst>
              <a:rect l="0" t="0" r="r" b="b"/>
              <a:pathLst>
                <a:path w="58" h="62">
                  <a:moveTo>
                    <a:pt x="48" y="2"/>
                  </a:moveTo>
                  <a:lnTo>
                    <a:pt x="48" y="2"/>
                  </a:lnTo>
                  <a:lnTo>
                    <a:pt x="46" y="0"/>
                  </a:lnTo>
                  <a:lnTo>
                    <a:pt x="44" y="2"/>
                  </a:lnTo>
                  <a:lnTo>
                    <a:pt x="42" y="6"/>
                  </a:lnTo>
                  <a:lnTo>
                    <a:pt x="42" y="6"/>
                  </a:lnTo>
                  <a:lnTo>
                    <a:pt x="38" y="14"/>
                  </a:lnTo>
                  <a:lnTo>
                    <a:pt x="32" y="22"/>
                  </a:lnTo>
                  <a:lnTo>
                    <a:pt x="26" y="30"/>
                  </a:lnTo>
                  <a:lnTo>
                    <a:pt x="18" y="34"/>
                  </a:lnTo>
                  <a:lnTo>
                    <a:pt x="18" y="34"/>
                  </a:lnTo>
                  <a:lnTo>
                    <a:pt x="12" y="38"/>
                  </a:lnTo>
                  <a:lnTo>
                    <a:pt x="8" y="42"/>
                  </a:lnTo>
                  <a:lnTo>
                    <a:pt x="2" y="52"/>
                  </a:lnTo>
                  <a:lnTo>
                    <a:pt x="2" y="52"/>
                  </a:lnTo>
                  <a:lnTo>
                    <a:pt x="0" y="54"/>
                  </a:lnTo>
                  <a:lnTo>
                    <a:pt x="2" y="56"/>
                  </a:lnTo>
                  <a:lnTo>
                    <a:pt x="2" y="58"/>
                  </a:lnTo>
                  <a:lnTo>
                    <a:pt x="2" y="58"/>
                  </a:lnTo>
                  <a:lnTo>
                    <a:pt x="10" y="60"/>
                  </a:lnTo>
                  <a:lnTo>
                    <a:pt x="18" y="62"/>
                  </a:lnTo>
                  <a:lnTo>
                    <a:pt x="18" y="62"/>
                  </a:lnTo>
                  <a:lnTo>
                    <a:pt x="24" y="60"/>
                  </a:lnTo>
                  <a:lnTo>
                    <a:pt x="28" y="58"/>
                  </a:lnTo>
                  <a:lnTo>
                    <a:pt x="30" y="54"/>
                  </a:lnTo>
                  <a:lnTo>
                    <a:pt x="32" y="52"/>
                  </a:lnTo>
                  <a:lnTo>
                    <a:pt x="32" y="52"/>
                  </a:lnTo>
                  <a:lnTo>
                    <a:pt x="36" y="40"/>
                  </a:lnTo>
                  <a:lnTo>
                    <a:pt x="40" y="34"/>
                  </a:lnTo>
                  <a:lnTo>
                    <a:pt x="46" y="30"/>
                  </a:lnTo>
                  <a:lnTo>
                    <a:pt x="46" y="30"/>
                  </a:lnTo>
                  <a:lnTo>
                    <a:pt x="50" y="28"/>
                  </a:lnTo>
                  <a:lnTo>
                    <a:pt x="52" y="24"/>
                  </a:lnTo>
                  <a:lnTo>
                    <a:pt x="58" y="14"/>
                  </a:lnTo>
                  <a:lnTo>
                    <a:pt x="58" y="14"/>
                  </a:lnTo>
                  <a:lnTo>
                    <a:pt x="58" y="8"/>
                  </a:lnTo>
                  <a:lnTo>
                    <a:pt x="56" y="6"/>
                  </a:lnTo>
                  <a:lnTo>
                    <a:pt x="52" y="4"/>
                  </a:lnTo>
                  <a:lnTo>
                    <a:pt x="48" y="2"/>
                  </a:lnTo>
                  <a:lnTo>
                    <a:pt x="48"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0" name="Freeform 83"/>
            <p:cNvSpPr>
              <a:spLocks/>
            </p:cNvSpPr>
            <p:nvPr/>
          </p:nvSpPr>
          <p:spPr bwMode="auto">
            <a:xfrm>
              <a:off x="5314950" y="295275"/>
              <a:ext cx="161925" cy="34925"/>
            </a:xfrm>
            <a:custGeom>
              <a:avLst/>
              <a:gdLst/>
              <a:ahLst/>
              <a:cxnLst>
                <a:cxn ang="0">
                  <a:pos x="14" y="20"/>
                </a:cxn>
                <a:cxn ang="0">
                  <a:pos x="14" y="20"/>
                </a:cxn>
                <a:cxn ang="0">
                  <a:pos x="42" y="20"/>
                </a:cxn>
                <a:cxn ang="0">
                  <a:pos x="70" y="20"/>
                </a:cxn>
                <a:cxn ang="0">
                  <a:pos x="70" y="20"/>
                </a:cxn>
                <a:cxn ang="0">
                  <a:pos x="82" y="22"/>
                </a:cxn>
                <a:cxn ang="0">
                  <a:pos x="94" y="22"/>
                </a:cxn>
                <a:cxn ang="0">
                  <a:pos x="94" y="22"/>
                </a:cxn>
                <a:cxn ang="0">
                  <a:pos x="100" y="18"/>
                </a:cxn>
                <a:cxn ang="0">
                  <a:pos x="102" y="14"/>
                </a:cxn>
                <a:cxn ang="0">
                  <a:pos x="102" y="14"/>
                </a:cxn>
                <a:cxn ang="0">
                  <a:pos x="102" y="12"/>
                </a:cxn>
                <a:cxn ang="0">
                  <a:pos x="100" y="12"/>
                </a:cxn>
                <a:cxn ang="0">
                  <a:pos x="96" y="10"/>
                </a:cxn>
                <a:cxn ang="0">
                  <a:pos x="96" y="10"/>
                </a:cxn>
                <a:cxn ang="0">
                  <a:pos x="88" y="10"/>
                </a:cxn>
                <a:cxn ang="0">
                  <a:pos x="82" y="8"/>
                </a:cxn>
                <a:cxn ang="0">
                  <a:pos x="68" y="10"/>
                </a:cxn>
                <a:cxn ang="0">
                  <a:pos x="68" y="10"/>
                </a:cxn>
                <a:cxn ang="0">
                  <a:pos x="48" y="12"/>
                </a:cxn>
                <a:cxn ang="0">
                  <a:pos x="38" y="12"/>
                </a:cxn>
                <a:cxn ang="0">
                  <a:pos x="28" y="8"/>
                </a:cxn>
                <a:cxn ang="0">
                  <a:pos x="28" y="8"/>
                </a:cxn>
                <a:cxn ang="0">
                  <a:pos x="14" y="2"/>
                </a:cxn>
                <a:cxn ang="0">
                  <a:pos x="8" y="0"/>
                </a:cxn>
                <a:cxn ang="0">
                  <a:pos x="0" y="0"/>
                </a:cxn>
                <a:cxn ang="0">
                  <a:pos x="0" y="0"/>
                </a:cxn>
                <a:cxn ang="0">
                  <a:pos x="2" y="4"/>
                </a:cxn>
                <a:cxn ang="0">
                  <a:pos x="4" y="8"/>
                </a:cxn>
                <a:cxn ang="0">
                  <a:pos x="8" y="12"/>
                </a:cxn>
                <a:cxn ang="0">
                  <a:pos x="8" y="18"/>
                </a:cxn>
                <a:cxn ang="0">
                  <a:pos x="8" y="18"/>
                </a:cxn>
                <a:cxn ang="0">
                  <a:pos x="10" y="20"/>
                </a:cxn>
                <a:cxn ang="0">
                  <a:pos x="14" y="20"/>
                </a:cxn>
                <a:cxn ang="0">
                  <a:pos x="14" y="20"/>
                </a:cxn>
              </a:cxnLst>
              <a:rect l="0" t="0" r="r" b="b"/>
              <a:pathLst>
                <a:path w="102" h="22">
                  <a:moveTo>
                    <a:pt x="14" y="20"/>
                  </a:moveTo>
                  <a:lnTo>
                    <a:pt x="14" y="20"/>
                  </a:lnTo>
                  <a:lnTo>
                    <a:pt x="42" y="20"/>
                  </a:lnTo>
                  <a:lnTo>
                    <a:pt x="70" y="20"/>
                  </a:lnTo>
                  <a:lnTo>
                    <a:pt x="70" y="20"/>
                  </a:lnTo>
                  <a:lnTo>
                    <a:pt x="82" y="22"/>
                  </a:lnTo>
                  <a:lnTo>
                    <a:pt x="94" y="22"/>
                  </a:lnTo>
                  <a:lnTo>
                    <a:pt x="94" y="22"/>
                  </a:lnTo>
                  <a:lnTo>
                    <a:pt x="100" y="18"/>
                  </a:lnTo>
                  <a:lnTo>
                    <a:pt x="102" y="14"/>
                  </a:lnTo>
                  <a:lnTo>
                    <a:pt x="102" y="14"/>
                  </a:lnTo>
                  <a:lnTo>
                    <a:pt x="102" y="12"/>
                  </a:lnTo>
                  <a:lnTo>
                    <a:pt x="100" y="12"/>
                  </a:lnTo>
                  <a:lnTo>
                    <a:pt x="96" y="10"/>
                  </a:lnTo>
                  <a:lnTo>
                    <a:pt x="96" y="10"/>
                  </a:lnTo>
                  <a:lnTo>
                    <a:pt x="88" y="10"/>
                  </a:lnTo>
                  <a:lnTo>
                    <a:pt x="82" y="8"/>
                  </a:lnTo>
                  <a:lnTo>
                    <a:pt x="68" y="10"/>
                  </a:lnTo>
                  <a:lnTo>
                    <a:pt x="68" y="10"/>
                  </a:lnTo>
                  <a:lnTo>
                    <a:pt x="48" y="12"/>
                  </a:lnTo>
                  <a:lnTo>
                    <a:pt x="38" y="12"/>
                  </a:lnTo>
                  <a:lnTo>
                    <a:pt x="28" y="8"/>
                  </a:lnTo>
                  <a:lnTo>
                    <a:pt x="28" y="8"/>
                  </a:lnTo>
                  <a:lnTo>
                    <a:pt x="14" y="2"/>
                  </a:lnTo>
                  <a:lnTo>
                    <a:pt x="8" y="0"/>
                  </a:lnTo>
                  <a:lnTo>
                    <a:pt x="0" y="0"/>
                  </a:lnTo>
                  <a:lnTo>
                    <a:pt x="0" y="0"/>
                  </a:lnTo>
                  <a:lnTo>
                    <a:pt x="2" y="4"/>
                  </a:lnTo>
                  <a:lnTo>
                    <a:pt x="4" y="8"/>
                  </a:lnTo>
                  <a:lnTo>
                    <a:pt x="8" y="12"/>
                  </a:lnTo>
                  <a:lnTo>
                    <a:pt x="8" y="18"/>
                  </a:lnTo>
                  <a:lnTo>
                    <a:pt x="8" y="18"/>
                  </a:lnTo>
                  <a:lnTo>
                    <a:pt x="10" y="20"/>
                  </a:lnTo>
                  <a:lnTo>
                    <a:pt x="14" y="20"/>
                  </a:lnTo>
                  <a:lnTo>
                    <a:pt x="14" y="2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1" name="Freeform 84"/>
            <p:cNvSpPr>
              <a:spLocks/>
            </p:cNvSpPr>
            <p:nvPr/>
          </p:nvSpPr>
          <p:spPr bwMode="auto">
            <a:xfrm>
              <a:off x="5273675" y="288925"/>
              <a:ext cx="41275" cy="12700"/>
            </a:xfrm>
            <a:custGeom>
              <a:avLst/>
              <a:gdLst/>
              <a:ahLst/>
              <a:cxnLst>
                <a:cxn ang="0">
                  <a:pos x="24" y="4"/>
                </a:cxn>
                <a:cxn ang="0">
                  <a:pos x="24" y="4"/>
                </a:cxn>
                <a:cxn ang="0">
                  <a:pos x="12" y="0"/>
                </a:cxn>
                <a:cxn ang="0">
                  <a:pos x="0" y="2"/>
                </a:cxn>
                <a:cxn ang="0">
                  <a:pos x="0" y="2"/>
                </a:cxn>
                <a:cxn ang="0">
                  <a:pos x="12" y="8"/>
                </a:cxn>
                <a:cxn ang="0">
                  <a:pos x="18" y="8"/>
                </a:cxn>
                <a:cxn ang="0">
                  <a:pos x="26" y="4"/>
                </a:cxn>
                <a:cxn ang="0">
                  <a:pos x="26" y="4"/>
                </a:cxn>
                <a:cxn ang="0">
                  <a:pos x="26" y="4"/>
                </a:cxn>
                <a:cxn ang="0">
                  <a:pos x="26" y="4"/>
                </a:cxn>
                <a:cxn ang="0">
                  <a:pos x="26" y="4"/>
                </a:cxn>
                <a:cxn ang="0">
                  <a:pos x="26" y="4"/>
                </a:cxn>
                <a:cxn ang="0">
                  <a:pos x="26" y="4"/>
                </a:cxn>
                <a:cxn ang="0">
                  <a:pos x="26" y="4"/>
                </a:cxn>
                <a:cxn ang="0">
                  <a:pos x="26" y="4"/>
                </a:cxn>
                <a:cxn ang="0">
                  <a:pos x="26" y="4"/>
                </a:cxn>
                <a:cxn ang="0">
                  <a:pos x="26" y="4"/>
                </a:cxn>
                <a:cxn ang="0">
                  <a:pos x="24" y="4"/>
                </a:cxn>
              </a:cxnLst>
              <a:rect l="0" t="0" r="r" b="b"/>
              <a:pathLst>
                <a:path w="26" h="8">
                  <a:moveTo>
                    <a:pt x="24" y="4"/>
                  </a:moveTo>
                  <a:lnTo>
                    <a:pt x="24" y="4"/>
                  </a:lnTo>
                  <a:lnTo>
                    <a:pt x="12" y="0"/>
                  </a:lnTo>
                  <a:lnTo>
                    <a:pt x="0" y="2"/>
                  </a:lnTo>
                  <a:lnTo>
                    <a:pt x="0" y="2"/>
                  </a:lnTo>
                  <a:lnTo>
                    <a:pt x="12" y="8"/>
                  </a:lnTo>
                  <a:lnTo>
                    <a:pt x="18" y="8"/>
                  </a:lnTo>
                  <a:lnTo>
                    <a:pt x="26" y="4"/>
                  </a:lnTo>
                  <a:lnTo>
                    <a:pt x="26" y="4"/>
                  </a:lnTo>
                  <a:lnTo>
                    <a:pt x="26" y="4"/>
                  </a:lnTo>
                  <a:lnTo>
                    <a:pt x="26" y="4"/>
                  </a:lnTo>
                  <a:lnTo>
                    <a:pt x="26" y="4"/>
                  </a:lnTo>
                  <a:lnTo>
                    <a:pt x="26" y="4"/>
                  </a:lnTo>
                  <a:lnTo>
                    <a:pt x="26" y="4"/>
                  </a:lnTo>
                  <a:lnTo>
                    <a:pt x="26" y="4"/>
                  </a:lnTo>
                  <a:lnTo>
                    <a:pt x="26" y="4"/>
                  </a:lnTo>
                  <a:lnTo>
                    <a:pt x="26" y="4"/>
                  </a:lnTo>
                  <a:lnTo>
                    <a:pt x="26" y="4"/>
                  </a:lnTo>
                  <a:lnTo>
                    <a:pt x="24"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2" name="Freeform 85"/>
            <p:cNvSpPr>
              <a:spLocks/>
            </p:cNvSpPr>
            <p:nvPr/>
          </p:nvSpPr>
          <p:spPr bwMode="auto">
            <a:xfrm>
              <a:off x="5730875" y="708025"/>
              <a:ext cx="69850" cy="79375"/>
            </a:xfrm>
            <a:custGeom>
              <a:avLst/>
              <a:gdLst/>
              <a:ahLst/>
              <a:cxnLst>
                <a:cxn ang="0">
                  <a:pos x="30" y="0"/>
                </a:cxn>
                <a:cxn ang="0">
                  <a:pos x="30" y="0"/>
                </a:cxn>
                <a:cxn ang="0">
                  <a:pos x="24" y="4"/>
                </a:cxn>
                <a:cxn ang="0">
                  <a:pos x="20" y="8"/>
                </a:cxn>
                <a:cxn ang="0">
                  <a:pos x="14" y="20"/>
                </a:cxn>
                <a:cxn ang="0">
                  <a:pos x="8" y="30"/>
                </a:cxn>
                <a:cxn ang="0">
                  <a:pos x="0" y="40"/>
                </a:cxn>
                <a:cxn ang="0">
                  <a:pos x="0" y="40"/>
                </a:cxn>
                <a:cxn ang="0">
                  <a:pos x="18" y="42"/>
                </a:cxn>
                <a:cxn ang="0">
                  <a:pos x="24" y="42"/>
                </a:cxn>
                <a:cxn ang="0">
                  <a:pos x="32" y="44"/>
                </a:cxn>
                <a:cxn ang="0">
                  <a:pos x="32" y="44"/>
                </a:cxn>
                <a:cxn ang="0">
                  <a:pos x="30" y="46"/>
                </a:cxn>
                <a:cxn ang="0">
                  <a:pos x="30" y="48"/>
                </a:cxn>
                <a:cxn ang="0">
                  <a:pos x="30" y="50"/>
                </a:cxn>
                <a:cxn ang="0">
                  <a:pos x="30" y="50"/>
                </a:cxn>
                <a:cxn ang="0">
                  <a:pos x="34" y="48"/>
                </a:cxn>
                <a:cxn ang="0">
                  <a:pos x="38" y="42"/>
                </a:cxn>
                <a:cxn ang="0">
                  <a:pos x="38" y="42"/>
                </a:cxn>
                <a:cxn ang="0">
                  <a:pos x="42" y="40"/>
                </a:cxn>
                <a:cxn ang="0">
                  <a:pos x="42" y="40"/>
                </a:cxn>
                <a:cxn ang="0">
                  <a:pos x="44" y="36"/>
                </a:cxn>
                <a:cxn ang="0">
                  <a:pos x="44" y="32"/>
                </a:cxn>
                <a:cxn ang="0">
                  <a:pos x="44" y="28"/>
                </a:cxn>
                <a:cxn ang="0">
                  <a:pos x="44" y="24"/>
                </a:cxn>
                <a:cxn ang="0">
                  <a:pos x="44" y="24"/>
                </a:cxn>
                <a:cxn ang="0">
                  <a:pos x="44" y="24"/>
                </a:cxn>
                <a:cxn ang="0">
                  <a:pos x="42" y="24"/>
                </a:cxn>
                <a:cxn ang="0">
                  <a:pos x="36" y="24"/>
                </a:cxn>
                <a:cxn ang="0">
                  <a:pos x="36" y="24"/>
                </a:cxn>
                <a:cxn ang="0">
                  <a:pos x="32" y="24"/>
                </a:cxn>
                <a:cxn ang="0">
                  <a:pos x="28" y="22"/>
                </a:cxn>
                <a:cxn ang="0">
                  <a:pos x="26" y="18"/>
                </a:cxn>
                <a:cxn ang="0">
                  <a:pos x="22" y="18"/>
                </a:cxn>
                <a:cxn ang="0">
                  <a:pos x="22" y="18"/>
                </a:cxn>
                <a:cxn ang="0">
                  <a:pos x="24" y="14"/>
                </a:cxn>
                <a:cxn ang="0">
                  <a:pos x="26" y="10"/>
                </a:cxn>
                <a:cxn ang="0">
                  <a:pos x="26" y="10"/>
                </a:cxn>
                <a:cxn ang="0">
                  <a:pos x="30" y="0"/>
                </a:cxn>
                <a:cxn ang="0">
                  <a:pos x="30" y="0"/>
                </a:cxn>
              </a:cxnLst>
              <a:rect l="0" t="0" r="r" b="b"/>
              <a:pathLst>
                <a:path w="44" h="50">
                  <a:moveTo>
                    <a:pt x="30" y="0"/>
                  </a:moveTo>
                  <a:lnTo>
                    <a:pt x="30" y="0"/>
                  </a:lnTo>
                  <a:lnTo>
                    <a:pt x="24" y="4"/>
                  </a:lnTo>
                  <a:lnTo>
                    <a:pt x="20" y="8"/>
                  </a:lnTo>
                  <a:lnTo>
                    <a:pt x="14" y="20"/>
                  </a:lnTo>
                  <a:lnTo>
                    <a:pt x="8" y="30"/>
                  </a:lnTo>
                  <a:lnTo>
                    <a:pt x="0" y="40"/>
                  </a:lnTo>
                  <a:lnTo>
                    <a:pt x="0" y="40"/>
                  </a:lnTo>
                  <a:lnTo>
                    <a:pt x="18" y="42"/>
                  </a:lnTo>
                  <a:lnTo>
                    <a:pt x="24" y="42"/>
                  </a:lnTo>
                  <a:lnTo>
                    <a:pt x="32" y="44"/>
                  </a:lnTo>
                  <a:lnTo>
                    <a:pt x="32" y="44"/>
                  </a:lnTo>
                  <a:lnTo>
                    <a:pt x="30" y="46"/>
                  </a:lnTo>
                  <a:lnTo>
                    <a:pt x="30" y="48"/>
                  </a:lnTo>
                  <a:lnTo>
                    <a:pt x="30" y="50"/>
                  </a:lnTo>
                  <a:lnTo>
                    <a:pt x="30" y="50"/>
                  </a:lnTo>
                  <a:lnTo>
                    <a:pt x="34" y="48"/>
                  </a:lnTo>
                  <a:lnTo>
                    <a:pt x="38" y="42"/>
                  </a:lnTo>
                  <a:lnTo>
                    <a:pt x="38" y="42"/>
                  </a:lnTo>
                  <a:lnTo>
                    <a:pt x="42" y="40"/>
                  </a:lnTo>
                  <a:lnTo>
                    <a:pt x="42" y="40"/>
                  </a:lnTo>
                  <a:lnTo>
                    <a:pt x="44" y="36"/>
                  </a:lnTo>
                  <a:lnTo>
                    <a:pt x="44" y="32"/>
                  </a:lnTo>
                  <a:lnTo>
                    <a:pt x="44" y="28"/>
                  </a:lnTo>
                  <a:lnTo>
                    <a:pt x="44" y="24"/>
                  </a:lnTo>
                  <a:lnTo>
                    <a:pt x="44" y="24"/>
                  </a:lnTo>
                  <a:lnTo>
                    <a:pt x="44" y="24"/>
                  </a:lnTo>
                  <a:lnTo>
                    <a:pt x="42" y="24"/>
                  </a:lnTo>
                  <a:lnTo>
                    <a:pt x="36" y="24"/>
                  </a:lnTo>
                  <a:lnTo>
                    <a:pt x="36" y="24"/>
                  </a:lnTo>
                  <a:lnTo>
                    <a:pt x="32" y="24"/>
                  </a:lnTo>
                  <a:lnTo>
                    <a:pt x="28" y="22"/>
                  </a:lnTo>
                  <a:lnTo>
                    <a:pt x="26" y="18"/>
                  </a:lnTo>
                  <a:lnTo>
                    <a:pt x="22" y="18"/>
                  </a:lnTo>
                  <a:lnTo>
                    <a:pt x="22" y="18"/>
                  </a:lnTo>
                  <a:lnTo>
                    <a:pt x="24" y="14"/>
                  </a:lnTo>
                  <a:lnTo>
                    <a:pt x="26" y="10"/>
                  </a:lnTo>
                  <a:lnTo>
                    <a:pt x="26" y="10"/>
                  </a:lnTo>
                  <a:lnTo>
                    <a:pt x="30" y="0"/>
                  </a:lnTo>
                  <a:lnTo>
                    <a:pt x="3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3" name="Freeform 86"/>
            <p:cNvSpPr>
              <a:spLocks/>
            </p:cNvSpPr>
            <p:nvPr/>
          </p:nvSpPr>
          <p:spPr bwMode="auto">
            <a:xfrm>
              <a:off x="6340475" y="647700"/>
              <a:ext cx="53975" cy="60325"/>
            </a:xfrm>
            <a:custGeom>
              <a:avLst/>
              <a:gdLst/>
              <a:ahLst/>
              <a:cxnLst>
                <a:cxn ang="0">
                  <a:pos x="8" y="38"/>
                </a:cxn>
                <a:cxn ang="0">
                  <a:pos x="8" y="38"/>
                </a:cxn>
                <a:cxn ang="0">
                  <a:pos x="20" y="34"/>
                </a:cxn>
                <a:cxn ang="0">
                  <a:pos x="30" y="30"/>
                </a:cxn>
                <a:cxn ang="0">
                  <a:pos x="30" y="30"/>
                </a:cxn>
                <a:cxn ang="0">
                  <a:pos x="32" y="28"/>
                </a:cxn>
                <a:cxn ang="0">
                  <a:pos x="32" y="24"/>
                </a:cxn>
                <a:cxn ang="0">
                  <a:pos x="32" y="18"/>
                </a:cxn>
                <a:cxn ang="0">
                  <a:pos x="32" y="18"/>
                </a:cxn>
                <a:cxn ang="0">
                  <a:pos x="32" y="12"/>
                </a:cxn>
                <a:cxn ang="0">
                  <a:pos x="32" y="12"/>
                </a:cxn>
                <a:cxn ang="0">
                  <a:pos x="34" y="6"/>
                </a:cxn>
                <a:cxn ang="0">
                  <a:pos x="32" y="2"/>
                </a:cxn>
                <a:cxn ang="0">
                  <a:pos x="30" y="0"/>
                </a:cxn>
                <a:cxn ang="0">
                  <a:pos x="24" y="0"/>
                </a:cxn>
                <a:cxn ang="0">
                  <a:pos x="24" y="0"/>
                </a:cxn>
                <a:cxn ang="0">
                  <a:pos x="18" y="2"/>
                </a:cxn>
                <a:cxn ang="0">
                  <a:pos x="14" y="6"/>
                </a:cxn>
                <a:cxn ang="0">
                  <a:pos x="10" y="12"/>
                </a:cxn>
                <a:cxn ang="0">
                  <a:pos x="4" y="14"/>
                </a:cxn>
                <a:cxn ang="0">
                  <a:pos x="4" y="14"/>
                </a:cxn>
                <a:cxn ang="0">
                  <a:pos x="4" y="16"/>
                </a:cxn>
                <a:cxn ang="0">
                  <a:pos x="2" y="18"/>
                </a:cxn>
                <a:cxn ang="0">
                  <a:pos x="4" y="20"/>
                </a:cxn>
                <a:cxn ang="0">
                  <a:pos x="4" y="20"/>
                </a:cxn>
                <a:cxn ang="0">
                  <a:pos x="6" y="22"/>
                </a:cxn>
                <a:cxn ang="0">
                  <a:pos x="8" y="24"/>
                </a:cxn>
                <a:cxn ang="0">
                  <a:pos x="4" y="30"/>
                </a:cxn>
                <a:cxn ang="0">
                  <a:pos x="4" y="30"/>
                </a:cxn>
                <a:cxn ang="0">
                  <a:pos x="2" y="32"/>
                </a:cxn>
                <a:cxn ang="0">
                  <a:pos x="0" y="34"/>
                </a:cxn>
                <a:cxn ang="0">
                  <a:pos x="0" y="36"/>
                </a:cxn>
                <a:cxn ang="0">
                  <a:pos x="0" y="36"/>
                </a:cxn>
                <a:cxn ang="0">
                  <a:pos x="4" y="38"/>
                </a:cxn>
                <a:cxn ang="0">
                  <a:pos x="8" y="38"/>
                </a:cxn>
                <a:cxn ang="0">
                  <a:pos x="8" y="38"/>
                </a:cxn>
              </a:cxnLst>
              <a:rect l="0" t="0" r="r" b="b"/>
              <a:pathLst>
                <a:path w="34" h="38">
                  <a:moveTo>
                    <a:pt x="8" y="38"/>
                  </a:moveTo>
                  <a:lnTo>
                    <a:pt x="8" y="38"/>
                  </a:lnTo>
                  <a:lnTo>
                    <a:pt x="20" y="34"/>
                  </a:lnTo>
                  <a:lnTo>
                    <a:pt x="30" y="30"/>
                  </a:lnTo>
                  <a:lnTo>
                    <a:pt x="30" y="30"/>
                  </a:lnTo>
                  <a:lnTo>
                    <a:pt x="32" y="28"/>
                  </a:lnTo>
                  <a:lnTo>
                    <a:pt x="32" y="24"/>
                  </a:lnTo>
                  <a:lnTo>
                    <a:pt x="32" y="18"/>
                  </a:lnTo>
                  <a:lnTo>
                    <a:pt x="32" y="18"/>
                  </a:lnTo>
                  <a:lnTo>
                    <a:pt x="32" y="12"/>
                  </a:lnTo>
                  <a:lnTo>
                    <a:pt x="32" y="12"/>
                  </a:lnTo>
                  <a:lnTo>
                    <a:pt x="34" y="6"/>
                  </a:lnTo>
                  <a:lnTo>
                    <a:pt x="32" y="2"/>
                  </a:lnTo>
                  <a:lnTo>
                    <a:pt x="30" y="0"/>
                  </a:lnTo>
                  <a:lnTo>
                    <a:pt x="24" y="0"/>
                  </a:lnTo>
                  <a:lnTo>
                    <a:pt x="24" y="0"/>
                  </a:lnTo>
                  <a:lnTo>
                    <a:pt x="18" y="2"/>
                  </a:lnTo>
                  <a:lnTo>
                    <a:pt x="14" y="6"/>
                  </a:lnTo>
                  <a:lnTo>
                    <a:pt x="10" y="12"/>
                  </a:lnTo>
                  <a:lnTo>
                    <a:pt x="4" y="14"/>
                  </a:lnTo>
                  <a:lnTo>
                    <a:pt x="4" y="14"/>
                  </a:lnTo>
                  <a:lnTo>
                    <a:pt x="4" y="16"/>
                  </a:lnTo>
                  <a:lnTo>
                    <a:pt x="2" y="18"/>
                  </a:lnTo>
                  <a:lnTo>
                    <a:pt x="4" y="20"/>
                  </a:lnTo>
                  <a:lnTo>
                    <a:pt x="4" y="20"/>
                  </a:lnTo>
                  <a:lnTo>
                    <a:pt x="6" y="22"/>
                  </a:lnTo>
                  <a:lnTo>
                    <a:pt x="8" y="24"/>
                  </a:lnTo>
                  <a:lnTo>
                    <a:pt x="4" y="30"/>
                  </a:lnTo>
                  <a:lnTo>
                    <a:pt x="4" y="30"/>
                  </a:lnTo>
                  <a:lnTo>
                    <a:pt x="2" y="32"/>
                  </a:lnTo>
                  <a:lnTo>
                    <a:pt x="0" y="34"/>
                  </a:lnTo>
                  <a:lnTo>
                    <a:pt x="0" y="36"/>
                  </a:lnTo>
                  <a:lnTo>
                    <a:pt x="0" y="36"/>
                  </a:lnTo>
                  <a:lnTo>
                    <a:pt x="4" y="38"/>
                  </a:lnTo>
                  <a:lnTo>
                    <a:pt x="8" y="38"/>
                  </a:lnTo>
                  <a:lnTo>
                    <a:pt x="8" y="3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4" name="Freeform 87"/>
            <p:cNvSpPr>
              <a:spLocks/>
            </p:cNvSpPr>
            <p:nvPr/>
          </p:nvSpPr>
          <p:spPr bwMode="auto">
            <a:xfrm>
              <a:off x="7940675" y="1571625"/>
              <a:ext cx="47625" cy="82550"/>
            </a:xfrm>
            <a:custGeom>
              <a:avLst/>
              <a:gdLst/>
              <a:ahLst/>
              <a:cxnLst>
                <a:cxn ang="0">
                  <a:pos x="4" y="32"/>
                </a:cxn>
                <a:cxn ang="0">
                  <a:pos x="4" y="32"/>
                </a:cxn>
                <a:cxn ang="0">
                  <a:pos x="6" y="36"/>
                </a:cxn>
                <a:cxn ang="0">
                  <a:pos x="4" y="42"/>
                </a:cxn>
                <a:cxn ang="0">
                  <a:pos x="4" y="42"/>
                </a:cxn>
                <a:cxn ang="0">
                  <a:pos x="4" y="48"/>
                </a:cxn>
                <a:cxn ang="0">
                  <a:pos x="4" y="50"/>
                </a:cxn>
                <a:cxn ang="0">
                  <a:pos x="8" y="52"/>
                </a:cxn>
                <a:cxn ang="0">
                  <a:pos x="8" y="52"/>
                </a:cxn>
                <a:cxn ang="0">
                  <a:pos x="10" y="46"/>
                </a:cxn>
                <a:cxn ang="0">
                  <a:pos x="10" y="40"/>
                </a:cxn>
                <a:cxn ang="0">
                  <a:pos x="10" y="28"/>
                </a:cxn>
                <a:cxn ang="0">
                  <a:pos x="10" y="28"/>
                </a:cxn>
                <a:cxn ang="0">
                  <a:pos x="10" y="22"/>
                </a:cxn>
                <a:cxn ang="0">
                  <a:pos x="12" y="22"/>
                </a:cxn>
                <a:cxn ang="0">
                  <a:pos x="14" y="20"/>
                </a:cxn>
                <a:cxn ang="0">
                  <a:pos x="14" y="20"/>
                </a:cxn>
                <a:cxn ang="0">
                  <a:pos x="16" y="22"/>
                </a:cxn>
                <a:cxn ang="0">
                  <a:pos x="16" y="22"/>
                </a:cxn>
                <a:cxn ang="0">
                  <a:pos x="16" y="26"/>
                </a:cxn>
                <a:cxn ang="0">
                  <a:pos x="16" y="26"/>
                </a:cxn>
                <a:cxn ang="0">
                  <a:pos x="18" y="34"/>
                </a:cxn>
                <a:cxn ang="0">
                  <a:pos x="20" y="38"/>
                </a:cxn>
                <a:cxn ang="0">
                  <a:pos x="24" y="40"/>
                </a:cxn>
                <a:cxn ang="0">
                  <a:pos x="28" y="40"/>
                </a:cxn>
                <a:cxn ang="0">
                  <a:pos x="28" y="40"/>
                </a:cxn>
                <a:cxn ang="0">
                  <a:pos x="28" y="32"/>
                </a:cxn>
                <a:cxn ang="0">
                  <a:pos x="28" y="32"/>
                </a:cxn>
                <a:cxn ang="0">
                  <a:pos x="24" y="26"/>
                </a:cxn>
                <a:cxn ang="0">
                  <a:pos x="22" y="18"/>
                </a:cxn>
                <a:cxn ang="0">
                  <a:pos x="22" y="14"/>
                </a:cxn>
                <a:cxn ang="0">
                  <a:pos x="22" y="10"/>
                </a:cxn>
                <a:cxn ang="0">
                  <a:pos x="26" y="6"/>
                </a:cxn>
                <a:cxn ang="0">
                  <a:pos x="30" y="2"/>
                </a:cxn>
                <a:cxn ang="0">
                  <a:pos x="30" y="2"/>
                </a:cxn>
                <a:cxn ang="0">
                  <a:pos x="30" y="2"/>
                </a:cxn>
                <a:cxn ang="0">
                  <a:pos x="28" y="0"/>
                </a:cxn>
                <a:cxn ang="0">
                  <a:pos x="28" y="0"/>
                </a:cxn>
                <a:cxn ang="0">
                  <a:pos x="24" y="2"/>
                </a:cxn>
                <a:cxn ang="0">
                  <a:pos x="18" y="4"/>
                </a:cxn>
                <a:cxn ang="0">
                  <a:pos x="14" y="6"/>
                </a:cxn>
                <a:cxn ang="0">
                  <a:pos x="10" y="4"/>
                </a:cxn>
                <a:cxn ang="0">
                  <a:pos x="8" y="2"/>
                </a:cxn>
                <a:cxn ang="0">
                  <a:pos x="8" y="2"/>
                </a:cxn>
                <a:cxn ang="0">
                  <a:pos x="8" y="0"/>
                </a:cxn>
                <a:cxn ang="0">
                  <a:pos x="6" y="2"/>
                </a:cxn>
                <a:cxn ang="0">
                  <a:pos x="4" y="4"/>
                </a:cxn>
                <a:cxn ang="0">
                  <a:pos x="4" y="4"/>
                </a:cxn>
                <a:cxn ang="0">
                  <a:pos x="4" y="12"/>
                </a:cxn>
                <a:cxn ang="0">
                  <a:pos x="0" y="18"/>
                </a:cxn>
                <a:cxn ang="0">
                  <a:pos x="0" y="26"/>
                </a:cxn>
                <a:cxn ang="0">
                  <a:pos x="2" y="30"/>
                </a:cxn>
                <a:cxn ang="0">
                  <a:pos x="4" y="32"/>
                </a:cxn>
                <a:cxn ang="0">
                  <a:pos x="4" y="32"/>
                </a:cxn>
              </a:cxnLst>
              <a:rect l="0" t="0" r="r" b="b"/>
              <a:pathLst>
                <a:path w="30" h="52">
                  <a:moveTo>
                    <a:pt x="4" y="32"/>
                  </a:moveTo>
                  <a:lnTo>
                    <a:pt x="4" y="32"/>
                  </a:lnTo>
                  <a:lnTo>
                    <a:pt x="6" y="36"/>
                  </a:lnTo>
                  <a:lnTo>
                    <a:pt x="4" y="42"/>
                  </a:lnTo>
                  <a:lnTo>
                    <a:pt x="4" y="42"/>
                  </a:lnTo>
                  <a:lnTo>
                    <a:pt x="4" y="48"/>
                  </a:lnTo>
                  <a:lnTo>
                    <a:pt x="4" y="50"/>
                  </a:lnTo>
                  <a:lnTo>
                    <a:pt x="8" y="52"/>
                  </a:lnTo>
                  <a:lnTo>
                    <a:pt x="8" y="52"/>
                  </a:lnTo>
                  <a:lnTo>
                    <a:pt x="10" y="46"/>
                  </a:lnTo>
                  <a:lnTo>
                    <a:pt x="10" y="40"/>
                  </a:lnTo>
                  <a:lnTo>
                    <a:pt x="10" y="28"/>
                  </a:lnTo>
                  <a:lnTo>
                    <a:pt x="10" y="28"/>
                  </a:lnTo>
                  <a:lnTo>
                    <a:pt x="10" y="22"/>
                  </a:lnTo>
                  <a:lnTo>
                    <a:pt x="12" y="22"/>
                  </a:lnTo>
                  <a:lnTo>
                    <a:pt x="14" y="20"/>
                  </a:lnTo>
                  <a:lnTo>
                    <a:pt x="14" y="20"/>
                  </a:lnTo>
                  <a:lnTo>
                    <a:pt x="16" y="22"/>
                  </a:lnTo>
                  <a:lnTo>
                    <a:pt x="16" y="22"/>
                  </a:lnTo>
                  <a:lnTo>
                    <a:pt x="16" y="26"/>
                  </a:lnTo>
                  <a:lnTo>
                    <a:pt x="16" y="26"/>
                  </a:lnTo>
                  <a:lnTo>
                    <a:pt x="18" y="34"/>
                  </a:lnTo>
                  <a:lnTo>
                    <a:pt x="20" y="38"/>
                  </a:lnTo>
                  <a:lnTo>
                    <a:pt x="24" y="40"/>
                  </a:lnTo>
                  <a:lnTo>
                    <a:pt x="28" y="40"/>
                  </a:lnTo>
                  <a:lnTo>
                    <a:pt x="28" y="40"/>
                  </a:lnTo>
                  <a:lnTo>
                    <a:pt x="28" y="32"/>
                  </a:lnTo>
                  <a:lnTo>
                    <a:pt x="28" y="32"/>
                  </a:lnTo>
                  <a:lnTo>
                    <a:pt x="24" y="26"/>
                  </a:lnTo>
                  <a:lnTo>
                    <a:pt x="22" y="18"/>
                  </a:lnTo>
                  <a:lnTo>
                    <a:pt x="22" y="14"/>
                  </a:lnTo>
                  <a:lnTo>
                    <a:pt x="22" y="10"/>
                  </a:lnTo>
                  <a:lnTo>
                    <a:pt x="26" y="6"/>
                  </a:lnTo>
                  <a:lnTo>
                    <a:pt x="30" y="2"/>
                  </a:lnTo>
                  <a:lnTo>
                    <a:pt x="30" y="2"/>
                  </a:lnTo>
                  <a:lnTo>
                    <a:pt x="30" y="2"/>
                  </a:lnTo>
                  <a:lnTo>
                    <a:pt x="28" y="0"/>
                  </a:lnTo>
                  <a:lnTo>
                    <a:pt x="28" y="0"/>
                  </a:lnTo>
                  <a:lnTo>
                    <a:pt x="24" y="2"/>
                  </a:lnTo>
                  <a:lnTo>
                    <a:pt x="18" y="4"/>
                  </a:lnTo>
                  <a:lnTo>
                    <a:pt x="14" y="6"/>
                  </a:lnTo>
                  <a:lnTo>
                    <a:pt x="10" y="4"/>
                  </a:lnTo>
                  <a:lnTo>
                    <a:pt x="8" y="2"/>
                  </a:lnTo>
                  <a:lnTo>
                    <a:pt x="8" y="2"/>
                  </a:lnTo>
                  <a:lnTo>
                    <a:pt x="8" y="0"/>
                  </a:lnTo>
                  <a:lnTo>
                    <a:pt x="6" y="2"/>
                  </a:lnTo>
                  <a:lnTo>
                    <a:pt x="4" y="4"/>
                  </a:lnTo>
                  <a:lnTo>
                    <a:pt x="4" y="4"/>
                  </a:lnTo>
                  <a:lnTo>
                    <a:pt x="4" y="12"/>
                  </a:lnTo>
                  <a:lnTo>
                    <a:pt x="0" y="18"/>
                  </a:lnTo>
                  <a:lnTo>
                    <a:pt x="0" y="26"/>
                  </a:lnTo>
                  <a:lnTo>
                    <a:pt x="2" y="30"/>
                  </a:lnTo>
                  <a:lnTo>
                    <a:pt x="4" y="32"/>
                  </a:lnTo>
                  <a:lnTo>
                    <a:pt x="4" y="3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5" name="Freeform 88"/>
            <p:cNvSpPr>
              <a:spLocks/>
            </p:cNvSpPr>
            <p:nvPr/>
          </p:nvSpPr>
          <p:spPr bwMode="auto">
            <a:xfrm>
              <a:off x="7985125" y="1635125"/>
              <a:ext cx="1588" cy="1588"/>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6" name="Freeform 89"/>
            <p:cNvSpPr>
              <a:spLocks/>
            </p:cNvSpPr>
            <p:nvPr/>
          </p:nvSpPr>
          <p:spPr bwMode="auto">
            <a:xfrm>
              <a:off x="8626475" y="2171700"/>
              <a:ext cx="50800" cy="73025"/>
            </a:xfrm>
            <a:custGeom>
              <a:avLst/>
              <a:gdLst/>
              <a:ahLst/>
              <a:cxnLst>
                <a:cxn ang="0">
                  <a:pos x="14" y="6"/>
                </a:cxn>
                <a:cxn ang="0">
                  <a:pos x="14" y="6"/>
                </a:cxn>
                <a:cxn ang="0">
                  <a:pos x="10" y="2"/>
                </a:cxn>
                <a:cxn ang="0">
                  <a:pos x="8" y="0"/>
                </a:cxn>
                <a:cxn ang="0">
                  <a:pos x="2" y="0"/>
                </a:cxn>
                <a:cxn ang="0">
                  <a:pos x="2" y="0"/>
                </a:cxn>
                <a:cxn ang="0">
                  <a:pos x="4" y="10"/>
                </a:cxn>
                <a:cxn ang="0">
                  <a:pos x="4" y="10"/>
                </a:cxn>
                <a:cxn ang="0">
                  <a:pos x="2" y="16"/>
                </a:cxn>
                <a:cxn ang="0">
                  <a:pos x="0" y="22"/>
                </a:cxn>
                <a:cxn ang="0">
                  <a:pos x="0" y="26"/>
                </a:cxn>
                <a:cxn ang="0">
                  <a:pos x="0" y="28"/>
                </a:cxn>
                <a:cxn ang="0">
                  <a:pos x="2" y="30"/>
                </a:cxn>
                <a:cxn ang="0">
                  <a:pos x="8" y="34"/>
                </a:cxn>
                <a:cxn ang="0">
                  <a:pos x="8" y="34"/>
                </a:cxn>
                <a:cxn ang="0">
                  <a:pos x="8" y="36"/>
                </a:cxn>
                <a:cxn ang="0">
                  <a:pos x="6" y="40"/>
                </a:cxn>
                <a:cxn ang="0">
                  <a:pos x="6" y="40"/>
                </a:cxn>
                <a:cxn ang="0">
                  <a:pos x="4" y="44"/>
                </a:cxn>
                <a:cxn ang="0">
                  <a:pos x="8" y="46"/>
                </a:cxn>
                <a:cxn ang="0">
                  <a:pos x="8" y="46"/>
                </a:cxn>
                <a:cxn ang="0">
                  <a:pos x="10" y="46"/>
                </a:cxn>
                <a:cxn ang="0">
                  <a:pos x="12" y="44"/>
                </a:cxn>
                <a:cxn ang="0">
                  <a:pos x="12" y="44"/>
                </a:cxn>
                <a:cxn ang="0">
                  <a:pos x="32" y="10"/>
                </a:cxn>
                <a:cxn ang="0">
                  <a:pos x="32" y="10"/>
                </a:cxn>
                <a:cxn ang="0">
                  <a:pos x="30" y="6"/>
                </a:cxn>
                <a:cxn ang="0">
                  <a:pos x="30" y="6"/>
                </a:cxn>
                <a:cxn ang="0">
                  <a:pos x="26" y="8"/>
                </a:cxn>
                <a:cxn ang="0">
                  <a:pos x="22" y="10"/>
                </a:cxn>
                <a:cxn ang="0">
                  <a:pos x="18" y="10"/>
                </a:cxn>
                <a:cxn ang="0">
                  <a:pos x="14" y="6"/>
                </a:cxn>
                <a:cxn ang="0">
                  <a:pos x="14" y="6"/>
                </a:cxn>
              </a:cxnLst>
              <a:rect l="0" t="0" r="r" b="b"/>
              <a:pathLst>
                <a:path w="32" h="46">
                  <a:moveTo>
                    <a:pt x="14" y="6"/>
                  </a:moveTo>
                  <a:lnTo>
                    <a:pt x="14" y="6"/>
                  </a:lnTo>
                  <a:lnTo>
                    <a:pt x="10" y="2"/>
                  </a:lnTo>
                  <a:lnTo>
                    <a:pt x="8" y="0"/>
                  </a:lnTo>
                  <a:lnTo>
                    <a:pt x="2" y="0"/>
                  </a:lnTo>
                  <a:lnTo>
                    <a:pt x="2" y="0"/>
                  </a:lnTo>
                  <a:lnTo>
                    <a:pt x="4" y="10"/>
                  </a:lnTo>
                  <a:lnTo>
                    <a:pt x="4" y="10"/>
                  </a:lnTo>
                  <a:lnTo>
                    <a:pt x="2" y="16"/>
                  </a:lnTo>
                  <a:lnTo>
                    <a:pt x="0" y="22"/>
                  </a:lnTo>
                  <a:lnTo>
                    <a:pt x="0" y="26"/>
                  </a:lnTo>
                  <a:lnTo>
                    <a:pt x="0" y="28"/>
                  </a:lnTo>
                  <a:lnTo>
                    <a:pt x="2" y="30"/>
                  </a:lnTo>
                  <a:lnTo>
                    <a:pt x="8" y="34"/>
                  </a:lnTo>
                  <a:lnTo>
                    <a:pt x="8" y="34"/>
                  </a:lnTo>
                  <a:lnTo>
                    <a:pt x="8" y="36"/>
                  </a:lnTo>
                  <a:lnTo>
                    <a:pt x="6" y="40"/>
                  </a:lnTo>
                  <a:lnTo>
                    <a:pt x="6" y="40"/>
                  </a:lnTo>
                  <a:lnTo>
                    <a:pt x="4" y="44"/>
                  </a:lnTo>
                  <a:lnTo>
                    <a:pt x="8" y="46"/>
                  </a:lnTo>
                  <a:lnTo>
                    <a:pt x="8" y="46"/>
                  </a:lnTo>
                  <a:lnTo>
                    <a:pt x="10" y="46"/>
                  </a:lnTo>
                  <a:lnTo>
                    <a:pt x="12" y="44"/>
                  </a:lnTo>
                  <a:lnTo>
                    <a:pt x="12" y="44"/>
                  </a:lnTo>
                  <a:lnTo>
                    <a:pt x="32" y="10"/>
                  </a:lnTo>
                  <a:lnTo>
                    <a:pt x="32" y="10"/>
                  </a:lnTo>
                  <a:lnTo>
                    <a:pt x="30" y="6"/>
                  </a:lnTo>
                  <a:lnTo>
                    <a:pt x="30" y="6"/>
                  </a:lnTo>
                  <a:lnTo>
                    <a:pt x="26" y="8"/>
                  </a:lnTo>
                  <a:lnTo>
                    <a:pt x="22" y="10"/>
                  </a:lnTo>
                  <a:lnTo>
                    <a:pt x="18" y="10"/>
                  </a:lnTo>
                  <a:lnTo>
                    <a:pt x="14" y="6"/>
                  </a:lnTo>
                  <a:lnTo>
                    <a:pt x="14"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7" name="Freeform 90"/>
            <p:cNvSpPr>
              <a:spLocks/>
            </p:cNvSpPr>
            <p:nvPr/>
          </p:nvSpPr>
          <p:spPr bwMode="auto">
            <a:xfrm>
              <a:off x="7775575" y="1660525"/>
              <a:ext cx="111125" cy="41275"/>
            </a:xfrm>
            <a:custGeom>
              <a:avLst/>
              <a:gdLst/>
              <a:ahLst/>
              <a:cxnLst>
                <a:cxn ang="0">
                  <a:pos x="70" y="22"/>
                </a:cxn>
                <a:cxn ang="0">
                  <a:pos x="70" y="22"/>
                </a:cxn>
                <a:cxn ang="0">
                  <a:pos x="68" y="18"/>
                </a:cxn>
                <a:cxn ang="0">
                  <a:pos x="68" y="18"/>
                </a:cxn>
                <a:cxn ang="0">
                  <a:pos x="62" y="18"/>
                </a:cxn>
                <a:cxn ang="0">
                  <a:pos x="58" y="14"/>
                </a:cxn>
                <a:cxn ang="0">
                  <a:pos x="54" y="12"/>
                </a:cxn>
                <a:cxn ang="0">
                  <a:pos x="52" y="10"/>
                </a:cxn>
                <a:cxn ang="0">
                  <a:pos x="52" y="10"/>
                </a:cxn>
                <a:cxn ang="0">
                  <a:pos x="28" y="6"/>
                </a:cxn>
                <a:cxn ang="0">
                  <a:pos x="6" y="0"/>
                </a:cxn>
                <a:cxn ang="0">
                  <a:pos x="6" y="0"/>
                </a:cxn>
                <a:cxn ang="0">
                  <a:pos x="4" y="0"/>
                </a:cxn>
                <a:cxn ang="0">
                  <a:pos x="4" y="0"/>
                </a:cxn>
                <a:cxn ang="0">
                  <a:pos x="2" y="4"/>
                </a:cxn>
                <a:cxn ang="0">
                  <a:pos x="2" y="4"/>
                </a:cxn>
                <a:cxn ang="0">
                  <a:pos x="0" y="6"/>
                </a:cxn>
                <a:cxn ang="0">
                  <a:pos x="2" y="8"/>
                </a:cxn>
                <a:cxn ang="0">
                  <a:pos x="4" y="8"/>
                </a:cxn>
                <a:cxn ang="0">
                  <a:pos x="4" y="8"/>
                </a:cxn>
                <a:cxn ang="0">
                  <a:pos x="18" y="16"/>
                </a:cxn>
                <a:cxn ang="0">
                  <a:pos x="34" y="20"/>
                </a:cxn>
                <a:cxn ang="0">
                  <a:pos x="66" y="26"/>
                </a:cxn>
                <a:cxn ang="0">
                  <a:pos x="66" y="26"/>
                </a:cxn>
                <a:cxn ang="0">
                  <a:pos x="68" y="24"/>
                </a:cxn>
                <a:cxn ang="0">
                  <a:pos x="70" y="22"/>
                </a:cxn>
                <a:cxn ang="0">
                  <a:pos x="70" y="22"/>
                </a:cxn>
              </a:cxnLst>
              <a:rect l="0" t="0" r="r" b="b"/>
              <a:pathLst>
                <a:path w="70" h="26">
                  <a:moveTo>
                    <a:pt x="70" y="22"/>
                  </a:moveTo>
                  <a:lnTo>
                    <a:pt x="70" y="22"/>
                  </a:lnTo>
                  <a:lnTo>
                    <a:pt x="68" y="18"/>
                  </a:lnTo>
                  <a:lnTo>
                    <a:pt x="68" y="18"/>
                  </a:lnTo>
                  <a:lnTo>
                    <a:pt x="62" y="18"/>
                  </a:lnTo>
                  <a:lnTo>
                    <a:pt x="58" y="14"/>
                  </a:lnTo>
                  <a:lnTo>
                    <a:pt x="54" y="12"/>
                  </a:lnTo>
                  <a:lnTo>
                    <a:pt x="52" y="10"/>
                  </a:lnTo>
                  <a:lnTo>
                    <a:pt x="52" y="10"/>
                  </a:lnTo>
                  <a:lnTo>
                    <a:pt x="28" y="6"/>
                  </a:lnTo>
                  <a:lnTo>
                    <a:pt x="6" y="0"/>
                  </a:lnTo>
                  <a:lnTo>
                    <a:pt x="6" y="0"/>
                  </a:lnTo>
                  <a:lnTo>
                    <a:pt x="4" y="0"/>
                  </a:lnTo>
                  <a:lnTo>
                    <a:pt x="4" y="0"/>
                  </a:lnTo>
                  <a:lnTo>
                    <a:pt x="2" y="4"/>
                  </a:lnTo>
                  <a:lnTo>
                    <a:pt x="2" y="4"/>
                  </a:lnTo>
                  <a:lnTo>
                    <a:pt x="0" y="6"/>
                  </a:lnTo>
                  <a:lnTo>
                    <a:pt x="2" y="8"/>
                  </a:lnTo>
                  <a:lnTo>
                    <a:pt x="4" y="8"/>
                  </a:lnTo>
                  <a:lnTo>
                    <a:pt x="4" y="8"/>
                  </a:lnTo>
                  <a:lnTo>
                    <a:pt x="18" y="16"/>
                  </a:lnTo>
                  <a:lnTo>
                    <a:pt x="34" y="20"/>
                  </a:lnTo>
                  <a:lnTo>
                    <a:pt x="66" y="26"/>
                  </a:lnTo>
                  <a:lnTo>
                    <a:pt x="66" y="26"/>
                  </a:lnTo>
                  <a:lnTo>
                    <a:pt x="68" y="24"/>
                  </a:lnTo>
                  <a:lnTo>
                    <a:pt x="70" y="22"/>
                  </a:lnTo>
                  <a:lnTo>
                    <a:pt x="70" y="2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8" name="Freeform 91"/>
            <p:cNvSpPr>
              <a:spLocks/>
            </p:cNvSpPr>
            <p:nvPr/>
          </p:nvSpPr>
          <p:spPr bwMode="auto">
            <a:xfrm>
              <a:off x="7102475" y="288925"/>
              <a:ext cx="215900" cy="104775"/>
            </a:xfrm>
            <a:custGeom>
              <a:avLst/>
              <a:gdLst/>
              <a:ahLst/>
              <a:cxnLst>
                <a:cxn ang="0">
                  <a:pos x="44" y="64"/>
                </a:cxn>
                <a:cxn ang="0">
                  <a:pos x="44" y="64"/>
                </a:cxn>
                <a:cxn ang="0">
                  <a:pos x="38" y="60"/>
                </a:cxn>
                <a:cxn ang="0">
                  <a:pos x="34" y="56"/>
                </a:cxn>
                <a:cxn ang="0">
                  <a:pos x="32" y="54"/>
                </a:cxn>
                <a:cxn ang="0">
                  <a:pos x="32" y="52"/>
                </a:cxn>
                <a:cxn ang="0">
                  <a:pos x="32" y="48"/>
                </a:cxn>
                <a:cxn ang="0">
                  <a:pos x="36" y="44"/>
                </a:cxn>
                <a:cxn ang="0">
                  <a:pos x="36" y="44"/>
                </a:cxn>
                <a:cxn ang="0">
                  <a:pos x="44" y="38"/>
                </a:cxn>
                <a:cxn ang="0">
                  <a:pos x="44" y="38"/>
                </a:cxn>
                <a:cxn ang="0">
                  <a:pos x="54" y="30"/>
                </a:cxn>
                <a:cxn ang="0">
                  <a:pos x="66" y="24"/>
                </a:cxn>
                <a:cxn ang="0">
                  <a:pos x="78" y="18"/>
                </a:cxn>
                <a:cxn ang="0">
                  <a:pos x="90" y="16"/>
                </a:cxn>
                <a:cxn ang="0">
                  <a:pos x="90" y="16"/>
                </a:cxn>
                <a:cxn ang="0">
                  <a:pos x="128" y="8"/>
                </a:cxn>
                <a:cxn ang="0">
                  <a:pos x="128" y="8"/>
                </a:cxn>
                <a:cxn ang="0">
                  <a:pos x="134" y="6"/>
                </a:cxn>
                <a:cxn ang="0">
                  <a:pos x="134" y="6"/>
                </a:cxn>
                <a:cxn ang="0">
                  <a:pos x="136" y="4"/>
                </a:cxn>
                <a:cxn ang="0">
                  <a:pos x="136" y="4"/>
                </a:cxn>
                <a:cxn ang="0">
                  <a:pos x="134" y="0"/>
                </a:cxn>
                <a:cxn ang="0">
                  <a:pos x="132" y="0"/>
                </a:cxn>
                <a:cxn ang="0">
                  <a:pos x="128" y="0"/>
                </a:cxn>
                <a:cxn ang="0">
                  <a:pos x="128" y="0"/>
                </a:cxn>
                <a:cxn ang="0">
                  <a:pos x="102" y="6"/>
                </a:cxn>
                <a:cxn ang="0">
                  <a:pos x="76" y="10"/>
                </a:cxn>
                <a:cxn ang="0">
                  <a:pos x="76" y="10"/>
                </a:cxn>
                <a:cxn ang="0">
                  <a:pos x="64" y="12"/>
                </a:cxn>
                <a:cxn ang="0">
                  <a:pos x="52" y="16"/>
                </a:cxn>
                <a:cxn ang="0">
                  <a:pos x="40" y="22"/>
                </a:cxn>
                <a:cxn ang="0">
                  <a:pos x="28" y="30"/>
                </a:cxn>
                <a:cxn ang="0">
                  <a:pos x="28" y="30"/>
                </a:cxn>
                <a:cxn ang="0">
                  <a:pos x="26" y="32"/>
                </a:cxn>
                <a:cxn ang="0">
                  <a:pos x="24" y="32"/>
                </a:cxn>
                <a:cxn ang="0">
                  <a:pos x="24" y="32"/>
                </a:cxn>
                <a:cxn ang="0">
                  <a:pos x="20" y="40"/>
                </a:cxn>
                <a:cxn ang="0">
                  <a:pos x="14" y="46"/>
                </a:cxn>
                <a:cxn ang="0">
                  <a:pos x="0" y="56"/>
                </a:cxn>
                <a:cxn ang="0">
                  <a:pos x="0" y="56"/>
                </a:cxn>
                <a:cxn ang="0">
                  <a:pos x="6" y="56"/>
                </a:cxn>
                <a:cxn ang="0">
                  <a:pos x="12" y="58"/>
                </a:cxn>
                <a:cxn ang="0">
                  <a:pos x="22" y="62"/>
                </a:cxn>
                <a:cxn ang="0">
                  <a:pos x="32" y="66"/>
                </a:cxn>
                <a:cxn ang="0">
                  <a:pos x="38" y="66"/>
                </a:cxn>
                <a:cxn ang="0">
                  <a:pos x="44" y="64"/>
                </a:cxn>
                <a:cxn ang="0">
                  <a:pos x="44" y="64"/>
                </a:cxn>
              </a:cxnLst>
              <a:rect l="0" t="0" r="r" b="b"/>
              <a:pathLst>
                <a:path w="136" h="66">
                  <a:moveTo>
                    <a:pt x="44" y="64"/>
                  </a:moveTo>
                  <a:lnTo>
                    <a:pt x="44" y="64"/>
                  </a:lnTo>
                  <a:lnTo>
                    <a:pt x="38" y="60"/>
                  </a:lnTo>
                  <a:lnTo>
                    <a:pt x="34" y="56"/>
                  </a:lnTo>
                  <a:lnTo>
                    <a:pt x="32" y="54"/>
                  </a:lnTo>
                  <a:lnTo>
                    <a:pt x="32" y="52"/>
                  </a:lnTo>
                  <a:lnTo>
                    <a:pt x="32" y="48"/>
                  </a:lnTo>
                  <a:lnTo>
                    <a:pt x="36" y="44"/>
                  </a:lnTo>
                  <a:lnTo>
                    <a:pt x="36" y="44"/>
                  </a:lnTo>
                  <a:lnTo>
                    <a:pt x="44" y="38"/>
                  </a:lnTo>
                  <a:lnTo>
                    <a:pt x="44" y="38"/>
                  </a:lnTo>
                  <a:lnTo>
                    <a:pt x="54" y="30"/>
                  </a:lnTo>
                  <a:lnTo>
                    <a:pt x="66" y="24"/>
                  </a:lnTo>
                  <a:lnTo>
                    <a:pt x="78" y="18"/>
                  </a:lnTo>
                  <a:lnTo>
                    <a:pt x="90" y="16"/>
                  </a:lnTo>
                  <a:lnTo>
                    <a:pt x="90" y="16"/>
                  </a:lnTo>
                  <a:lnTo>
                    <a:pt x="128" y="8"/>
                  </a:lnTo>
                  <a:lnTo>
                    <a:pt x="128" y="8"/>
                  </a:lnTo>
                  <a:lnTo>
                    <a:pt x="134" y="6"/>
                  </a:lnTo>
                  <a:lnTo>
                    <a:pt x="134" y="6"/>
                  </a:lnTo>
                  <a:lnTo>
                    <a:pt x="136" y="4"/>
                  </a:lnTo>
                  <a:lnTo>
                    <a:pt x="136" y="4"/>
                  </a:lnTo>
                  <a:lnTo>
                    <a:pt x="134" y="0"/>
                  </a:lnTo>
                  <a:lnTo>
                    <a:pt x="132" y="0"/>
                  </a:lnTo>
                  <a:lnTo>
                    <a:pt x="128" y="0"/>
                  </a:lnTo>
                  <a:lnTo>
                    <a:pt x="128" y="0"/>
                  </a:lnTo>
                  <a:lnTo>
                    <a:pt x="102" y="6"/>
                  </a:lnTo>
                  <a:lnTo>
                    <a:pt x="76" y="10"/>
                  </a:lnTo>
                  <a:lnTo>
                    <a:pt x="76" y="10"/>
                  </a:lnTo>
                  <a:lnTo>
                    <a:pt x="64" y="12"/>
                  </a:lnTo>
                  <a:lnTo>
                    <a:pt x="52" y="16"/>
                  </a:lnTo>
                  <a:lnTo>
                    <a:pt x="40" y="22"/>
                  </a:lnTo>
                  <a:lnTo>
                    <a:pt x="28" y="30"/>
                  </a:lnTo>
                  <a:lnTo>
                    <a:pt x="28" y="30"/>
                  </a:lnTo>
                  <a:lnTo>
                    <a:pt x="26" y="32"/>
                  </a:lnTo>
                  <a:lnTo>
                    <a:pt x="24" y="32"/>
                  </a:lnTo>
                  <a:lnTo>
                    <a:pt x="24" y="32"/>
                  </a:lnTo>
                  <a:lnTo>
                    <a:pt x="20" y="40"/>
                  </a:lnTo>
                  <a:lnTo>
                    <a:pt x="14" y="46"/>
                  </a:lnTo>
                  <a:lnTo>
                    <a:pt x="0" y="56"/>
                  </a:lnTo>
                  <a:lnTo>
                    <a:pt x="0" y="56"/>
                  </a:lnTo>
                  <a:lnTo>
                    <a:pt x="6" y="56"/>
                  </a:lnTo>
                  <a:lnTo>
                    <a:pt x="12" y="58"/>
                  </a:lnTo>
                  <a:lnTo>
                    <a:pt x="22" y="62"/>
                  </a:lnTo>
                  <a:lnTo>
                    <a:pt x="32" y="66"/>
                  </a:lnTo>
                  <a:lnTo>
                    <a:pt x="38" y="66"/>
                  </a:lnTo>
                  <a:lnTo>
                    <a:pt x="44" y="64"/>
                  </a:lnTo>
                  <a:lnTo>
                    <a:pt x="44" y="6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29" name="Freeform 92"/>
            <p:cNvSpPr>
              <a:spLocks/>
            </p:cNvSpPr>
            <p:nvPr/>
          </p:nvSpPr>
          <p:spPr bwMode="auto">
            <a:xfrm>
              <a:off x="5194300" y="339725"/>
              <a:ext cx="76200" cy="41275"/>
            </a:xfrm>
            <a:custGeom>
              <a:avLst/>
              <a:gdLst/>
              <a:ahLst/>
              <a:cxnLst>
                <a:cxn ang="0">
                  <a:pos x="0" y="14"/>
                </a:cxn>
                <a:cxn ang="0">
                  <a:pos x="0" y="14"/>
                </a:cxn>
                <a:cxn ang="0">
                  <a:pos x="6" y="14"/>
                </a:cxn>
                <a:cxn ang="0">
                  <a:pos x="10" y="16"/>
                </a:cxn>
                <a:cxn ang="0">
                  <a:pos x="22" y="22"/>
                </a:cxn>
                <a:cxn ang="0">
                  <a:pos x="32" y="26"/>
                </a:cxn>
                <a:cxn ang="0">
                  <a:pos x="38" y="26"/>
                </a:cxn>
                <a:cxn ang="0">
                  <a:pos x="44" y="24"/>
                </a:cxn>
                <a:cxn ang="0">
                  <a:pos x="44" y="24"/>
                </a:cxn>
                <a:cxn ang="0">
                  <a:pos x="46" y="20"/>
                </a:cxn>
                <a:cxn ang="0">
                  <a:pos x="48" y="18"/>
                </a:cxn>
                <a:cxn ang="0">
                  <a:pos x="48" y="18"/>
                </a:cxn>
                <a:cxn ang="0">
                  <a:pos x="48" y="14"/>
                </a:cxn>
                <a:cxn ang="0">
                  <a:pos x="48" y="14"/>
                </a:cxn>
                <a:cxn ang="0">
                  <a:pos x="44" y="12"/>
                </a:cxn>
                <a:cxn ang="0">
                  <a:pos x="44" y="12"/>
                </a:cxn>
                <a:cxn ang="0">
                  <a:pos x="42" y="12"/>
                </a:cxn>
                <a:cxn ang="0">
                  <a:pos x="40" y="10"/>
                </a:cxn>
                <a:cxn ang="0">
                  <a:pos x="38" y="10"/>
                </a:cxn>
                <a:cxn ang="0">
                  <a:pos x="36" y="8"/>
                </a:cxn>
                <a:cxn ang="0">
                  <a:pos x="36" y="8"/>
                </a:cxn>
                <a:cxn ang="0">
                  <a:pos x="42" y="2"/>
                </a:cxn>
                <a:cxn ang="0">
                  <a:pos x="42" y="2"/>
                </a:cxn>
                <a:cxn ang="0">
                  <a:pos x="40" y="0"/>
                </a:cxn>
                <a:cxn ang="0">
                  <a:pos x="38" y="0"/>
                </a:cxn>
                <a:cxn ang="0">
                  <a:pos x="32" y="0"/>
                </a:cxn>
                <a:cxn ang="0">
                  <a:pos x="28" y="2"/>
                </a:cxn>
                <a:cxn ang="0">
                  <a:pos x="22" y="0"/>
                </a:cxn>
                <a:cxn ang="0">
                  <a:pos x="22" y="0"/>
                </a:cxn>
                <a:cxn ang="0">
                  <a:pos x="16" y="0"/>
                </a:cxn>
                <a:cxn ang="0">
                  <a:pos x="12" y="4"/>
                </a:cxn>
                <a:cxn ang="0">
                  <a:pos x="12" y="4"/>
                </a:cxn>
                <a:cxn ang="0">
                  <a:pos x="16" y="6"/>
                </a:cxn>
                <a:cxn ang="0">
                  <a:pos x="20" y="8"/>
                </a:cxn>
                <a:cxn ang="0">
                  <a:pos x="20" y="8"/>
                </a:cxn>
                <a:cxn ang="0">
                  <a:pos x="18" y="12"/>
                </a:cxn>
                <a:cxn ang="0">
                  <a:pos x="16" y="12"/>
                </a:cxn>
                <a:cxn ang="0">
                  <a:pos x="12" y="12"/>
                </a:cxn>
                <a:cxn ang="0">
                  <a:pos x="6" y="12"/>
                </a:cxn>
                <a:cxn ang="0">
                  <a:pos x="2" y="12"/>
                </a:cxn>
                <a:cxn ang="0">
                  <a:pos x="0" y="14"/>
                </a:cxn>
                <a:cxn ang="0">
                  <a:pos x="0" y="14"/>
                </a:cxn>
              </a:cxnLst>
              <a:rect l="0" t="0" r="r" b="b"/>
              <a:pathLst>
                <a:path w="48" h="26">
                  <a:moveTo>
                    <a:pt x="0" y="14"/>
                  </a:moveTo>
                  <a:lnTo>
                    <a:pt x="0" y="14"/>
                  </a:lnTo>
                  <a:lnTo>
                    <a:pt x="6" y="14"/>
                  </a:lnTo>
                  <a:lnTo>
                    <a:pt x="10" y="16"/>
                  </a:lnTo>
                  <a:lnTo>
                    <a:pt x="22" y="22"/>
                  </a:lnTo>
                  <a:lnTo>
                    <a:pt x="32" y="26"/>
                  </a:lnTo>
                  <a:lnTo>
                    <a:pt x="38" y="26"/>
                  </a:lnTo>
                  <a:lnTo>
                    <a:pt x="44" y="24"/>
                  </a:lnTo>
                  <a:lnTo>
                    <a:pt x="44" y="24"/>
                  </a:lnTo>
                  <a:lnTo>
                    <a:pt x="46" y="20"/>
                  </a:lnTo>
                  <a:lnTo>
                    <a:pt x="48" y="18"/>
                  </a:lnTo>
                  <a:lnTo>
                    <a:pt x="48" y="18"/>
                  </a:lnTo>
                  <a:lnTo>
                    <a:pt x="48" y="14"/>
                  </a:lnTo>
                  <a:lnTo>
                    <a:pt x="48" y="14"/>
                  </a:lnTo>
                  <a:lnTo>
                    <a:pt x="44" y="12"/>
                  </a:lnTo>
                  <a:lnTo>
                    <a:pt x="44" y="12"/>
                  </a:lnTo>
                  <a:lnTo>
                    <a:pt x="42" y="12"/>
                  </a:lnTo>
                  <a:lnTo>
                    <a:pt x="40" y="10"/>
                  </a:lnTo>
                  <a:lnTo>
                    <a:pt x="38" y="10"/>
                  </a:lnTo>
                  <a:lnTo>
                    <a:pt x="36" y="8"/>
                  </a:lnTo>
                  <a:lnTo>
                    <a:pt x="36" y="8"/>
                  </a:lnTo>
                  <a:lnTo>
                    <a:pt x="42" y="2"/>
                  </a:lnTo>
                  <a:lnTo>
                    <a:pt x="42" y="2"/>
                  </a:lnTo>
                  <a:lnTo>
                    <a:pt x="40" y="0"/>
                  </a:lnTo>
                  <a:lnTo>
                    <a:pt x="38" y="0"/>
                  </a:lnTo>
                  <a:lnTo>
                    <a:pt x="32" y="0"/>
                  </a:lnTo>
                  <a:lnTo>
                    <a:pt x="28" y="2"/>
                  </a:lnTo>
                  <a:lnTo>
                    <a:pt x="22" y="0"/>
                  </a:lnTo>
                  <a:lnTo>
                    <a:pt x="22" y="0"/>
                  </a:lnTo>
                  <a:lnTo>
                    <a:pt x="16" y="0"/>
                  </a:lnTo>
                  <a:lnTo>
                    <a:pt x="12" y="4"/>
                  </a:lnTo>
                  <a:lnTo>
                    <a:pt x="12" y="4"/>
                  </a:lnTo>
                  <a:lnTo>
                    <a:pt x="16" y="6"/>
                  </a:lnTo>
                  <a:lnTo>
                    <a:pt x="20" y="8"/>
                  </a:lnTo>
                  <a:lnTo>
                    <a:pt x="20" y="8"/>
                  </a:lnTo>
                  <a:lnTo>
                    <a:pt x="18" y="12"/>
                  </a:lnTo>
                  <a:lnTo>
                    <a:pt x="16" y="12"/>
                  </a:lnTo>
                  <a:lnTo>
                    <a:pt x="12" y="12"/>
                  </a:lnTo>
                  <a:lnTo>
                    <a:pt x="6" y="12"/>
                  </a:lnTo>
                  <a:lnTo>
                    <a:pt x="2" y="12"/>
                  </a:lnTo>
                  <a:lnTo>
                    <a:pt x="0" y="14"/>
                  </a:lnTo>
                  <a:lnTo>
                    <a:pt x="0"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0" name="Freeform 93"/>
            <p:cNvSpPr>
              <a:spLocks/>
            </p:cNvSpPr>
            <p:nvPr/>
          </p:nvSpPr>
          <p:spPr bwMode="auto">
            <a:xfrm>
              <a:off x="5422900" y="1177925"/>
              <a:ext cx="120650" cy="53975"/>
            </a:xfrm>
            <a:custGeom>
              <a:avLst/>
              <a:gdLst/>
              <a:ahLst/>
              <a:cxnLst>
                <a:cxn ang="0">
                  <a:pos x="70" y="34"/>
                </a:cxn>
                <a:cxn ang="0">
                  <a:pos x="70" y="34"/>
                </a:cxn>
                <a:cxn ang="0">
                  <a:pos x="74" y="32"/>
                </a:cxn>
                <a:cxn ang="0">
                  <a:pos x="76" y="32"/>
                </a:cxn>
                <a:cxn ang="0">
                  <a:pos x="76" y="32"/>
                </a:cxn>
                <a:cxn ang="0">
                  <a:pos x="76" y="28"/>
                </a:cxn>
                <a:cxn ang="0">
                  <a:pos x="72" y="26"/>
                </a:cxn>
                <a:cxn ang="0">
                  <a:pos x="72" y="26"/>
                </a:cxn>
                <a:cxn ang="0">
                  <a:pos x="60" y="20"/>
                </a:cxn>
                <a:cxn ang="0">
                  <a:pos x="48" y="12"/>
                </a:cxn>
                <a:cxn ang="0">
                  <a:pos x="48" y="12"/>
                </a:cxn>
                <a:cxn ang="0">
                  <a:pos x="32" y="2"/>
                </a:cxn>
                <a:cxn ang="0">
                  <a:pos x="22" y="0"/>
                </a:cxn>
                <a:cxn ang="0">
                  <a:pos x="12" y="2"/>
                </a:cxn>
                <a:cxn ang="0">
                  <a:pos x="12" y="2"/>
                </a:cxn>
                <a:cxn ang="0">
                  <a:pos x="4" y="4"/>
                </a:cxn>
                <a:cxn ang="0">
                  <a:pos x="2" y="6"/>
                </a:cxn>
                <a:cxn ang="0">
                  <a:pos x="0" y="12"/>
                </a:cxn>
                <a:cxn ang="0">
                  <a:pos x="0" y="12"/>
                </a:cxn>
                <a:cxn ang="0">
                  <a:pos x="4" y="10"/>
                </a:cxn>
                <a:cxn ang="0">
                  <a:pos x="8" y="8"/>
                </a:cxn>
                <a:cxn ang="0">
                  <a:pos x="16" y="4"/>
                </a:cxn>
                <a:cxn ang="0">
                  <a:pos x="16" y="4"/>
                </a:cxn>
                <a:cxn ang="0">
                  <a:pos x="18" y="4"/>
                </a:cxn>
                <a:cxn ang="0">
                  <a:pos x="20" y="8"/>
                </a:cxn>
                <a:cxn ang="0">
                  <a:pos x="22" y="10"/>
                </a:cxn>
                <a:cxn ang="0">
                  <a:pos x="24" y="12"/>
                </a:cxn>
                <a:cxn ang="0">
                  <a:pos x="24" y="12"/>
                </a:cxn>
                <a:cxn ang="0">
                  <a:pos x="38" y="14"/>
                </a:cxn>
                <a:cxn ang="0">
                  <a:pos x="44" y="18"/>
                </a:cxn>
                <a:cxn ang="0">
                  <a:pos x="48" y="24"/>
                </a:cxn>
                <a:cxn ang="0">
                  <a:pos x="48" y="24"/>
                </a:cxn>
                <a:cxn ang="0">
                  <a:pos x="52" y="28"/>
                </a:cxn>
                <a:cxn ang="0">
                  <a:pos x="58" y="32"/>
                </a:cxn>
                <a:cxn ang="0">
                  <a:pos x="64" y="34"/>
                </a:cxn>
                <a:cxn ang="0">
                  <a:pos x="70" y="34"/>
                </a:cxn>
                <a:cxn ang="0">
                  <a:pos x="70" y="34"/>
                </a:cxn>
              </a:cxnLst>
              <a:rect l="0" t="0" r="r" b="b"/>
              <a:pathLst>
                <a:path w="76" h="34">
                  <a:moveTo>
                    <a:pt x="70" y="34"/>
                  </a:moveTo>
                  <a:lnTo>
                    <a:pt x="70" y="34"/>
                  </a:lnTo>
                  <a:lnTo>
                    <a:pt x="74" y="32"/>
                  </a:lnTo>
                  <a:lnTo>
                    <a:pt x="76" y="32"/>
                  </a:lnTo>
                  <a:lnTo>
                    <a:pt x="76" y="32"/>
                  </a:lnTo>
                  <a:lnTo>
                    <a:pt x="76" y="28"/>
                  </a:lnTo>
                  <a:lnTo>
                    <a:pt x="72" y="26"/>
                  </a:lnTo>
                  <a:lnTo>
                    <a:pt x="72" y="26"/>
                  </a:lnTo>
                  <a:lnTo>
                    <a:pt x="60" y="20"/>
                  </a:lnTo>
                  <a:lnTo>
                    <a:pt x="48" y="12"/>
                  </a:lnTo>
                  <a:lnTo>
                    <a:pt x="48" y="12"/>
                  </a:lnTo>
                  <a:lnTo>
                    <a:pt x="32" y="2"/>
                  </a:lnTo>
                  <a:lnTo>
                    <a:pt x="22" y="0"/>
                  </a:lnTo>
                  <a:lnTo>
                    <a:pt x="12" y="2"/>
                  </a:lnTo>
                  <a:lnTo>
                    <a:pt x="12" y="2"/>
                  </a:lnTo>
                  <a:lnTo>
                    <a:pt x="4" y="4"/>
                  </a:lnTo>
                  <a:lnTo>
                    <a:pt x="2" y="6"/>
                  </a:lnTo>
                  <a:lnTo>
                    <a:pt x="0" y="12"/>
                  </a:lnTo>
                  <a:lnTo>
                    <a:pt x="0" y="12"/>
                  </a:lnTo>
                  <a:lnTo>
                    <a:pt x="4" y="10"/>
                  </a:lnTo>
                  <a:lnTo>
                    <a:pt x="8" y="8"/>
                  </a:lnTo>
                  <a:lnTo>
                    <a:pt x="16" y="4"/>
                  </a:lnTo>
                  <a:lnTo>
                    <a:pt x="16" y="4"/>
                  </a:lnTo>
                  <a:lnTo>
                    <a:pt x="18" y="4"/>
                  </a:lnTo>
                  <a:lnTo>
                    <a:pt x="20" y="8"/>
                  </a:lnTo>
                  <a:lnTo>
                    <a:pt x="22" y="10"/>
                  </a:lnTo>
                  <a:lnTo>
                    <a:pt x="24" y="12"/>
                  </a:lnTo>
                  <a:lnTo>
                    <a:pt x="24" y="12"/>
                  </a:lnTo>
                  <a:lnTo>
                    <a:pt x="38" y="14"/>
                  </a:lnTo>
                  <a:lnTo>
                    <a:pt x="44" y="18"/>
                  </a:lnTo>
                  <a:lnTo>
                    <a:pt x="48" y="24"/>
                  </a:lnTo>
                  <a:lnTo>
                    <a:pt x="48" y="24"/>
                  </a:lnTo>
                  <a:lnTo>
                    <a:pt x="52" y="28"/>
                  </a:lnTo>
                  <a:lnTo>
                    <a:pt x="58" y="32"/>
                  </a:lnTo>
                  <a:lnTo>
                    <a:pt x="64" y="34"/>
                  </a:lnTo>
                  <a:lnTo>
                    <a:pt x="70" y="34"/>
                  </a:lnTo>
                  <a:lnTo>
                    <a:pt x="70" y="3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1" name="Freeform 94"/>
            <p:cNvSpPr>
              <a:spLocks/>
            </p:cNvSpPr>
            <p:nvPr/>
          </p:nvSpPr>
          <p:spPr bwMode="auto">
            <a:xfrm>
              <a:off x="8223250" y="676275"/>
              <a:ext cx="28575" cy="120650"/>
            </a:xfrm>
            <a:custGeom>
              <a:avLst/>
              <a:gdLst/>
              <a:ahLst/>
              <a:cxnLst>
                <a:cxn ang="0">
                  <a:pos x="8" y="0"/>
                </a:cxn>
                <a:cxn ang="0">
                  <a:pos x="8" y="0"/>
                </a:cxn>
                <a:cxn ang="0">
                  <a:pos x="4" y="2"/>
                </a:cxn>
                <a:cxn ang="0">
                  <a:pos x="0" y="6"/>
                </a:cxn>
                <a:cxn ang="0">
                  <a:pos x="0" y="6"/>
                </a:cxn>
                <a:cxn ang="0">
                  <a:pos x="0" y="14"/>
                </a:cxn>
                <a:cxn ang="0">
                  <a:pos x="2" y="20"/>
                </a:cxn>
                <a:cxn ang="0">
                  <a:pos x="4" y="28"/>
                </a:cxn>
                <a:cxn ang="0">
                  <a:pos x="4" y="34"/>
                </a:cxn>
                <a:cxn ang="0">
                  <a:pos x="4" y="34"/>
                </a:cxn>
                <a:cxn ang="0">
                  <a:pos x="2" y="44"/>
                </a:cxn>
                <a:cxn ang="0">
                  <a:pos x="2" y="50"/>
                </a:cxn>
                <a:cxn ang="0">
                  <a:pos x="4" y="56"/>
                </a:cxn>
                <a:cxn ang="0">
                  <a:pos x="4" y="56"/>
                </a:cxn>
                <a:cxn ang="0">
                  <a:pos x="2" y="66"/>
                </a:cxn>
                <a:cxn ang="0">
                  <a:pos x="2" y="76"/>
                </a:cxn>
                <a:cxn ang="0">
                  <a:pos x="2" y="76"/>
                </a:cxn>
                <a:cxn ang="0">
                  <a:pos x="6" y="74"/>
                </a:cxn>
                <a:cxn ang="0">
                  <a:pos x="8" y="70"/>
                </a:cxn>
                <a:cxn ang="0">
                  <a:pos x="10" y="66"/>
                </a:cxn>
                <a:cxn ang="0">
                  <a:pos x="6" y="62"/>
                </a:cxn>
                <a:cxn ang="0">
                  <a:pos x="6" y="62"/>
                </a:cxn>
                <a:cxn ang="0">
                  <a:pos x="6" y="58"/>
                </a:cxn>
                <a:cxn ang="0">
                  <a:pos x="6" y="56"/>
                </a:cxn>
                <a:cxn ang="0">
                  <a:pos x="6" y="56"/>
                </a:cxn>
                <a:cxn ang="0">
                  <a:pos x="8" y="50"/>
                </a:cxn>
                <a:cxn ang="0">
                  <a:pos x="10" y="48"/>
                </a:cxn>
                <a:cxn ang="0">
                  <a:pos x="10" y="48"/>
                </a:cxn>
                <a:cxn ang="0">
                  <a:pos x="14" y="46"/>
                </a:cxn>
                <a:cxn ang="0">
                  <a:pos x="16" y="42"/>
                </a:cxn>
                <a:cxn ang="0">
                  <a:pos x="18" y="40"/>
                </a:cxn>
                <a:cxn ang="0">
                  <a:pos x="18" y="36"/>
                </a:cxn>
                <a:cxn ang="0">
                  <a:pos x="14" y="30"/>
                </a:cxn>
                <a:cxn ang="0">
                  <a:pos x="12" y="24"/>
                </a:cxn>
                <a:cxn ang="0">
                  <a:pos x="12" y="24"/>
                </a:cxn>
                <a:cxn ang="0">
                  <a:pos x="12" y="16"/>
                </a:cxn>
                <a:cxn ang="0">
                  <a:pos x="12" y="8"/>
                </a:cxn>
                <a:cxn ang="0">
                  <a:pos x="12" y="8"/>
                </a:cxn>
                <a:cxn ang="0">
                  <a:pos x="12" y="2"/>
                </a:cxn>
                <a:cxn ang="0">
                  <a:pos x="10" y="0"/>
                </a:cxn>
                <a:cxn ang="0">
                  <a:pos x="8" y="0"/>
                </a:cxn>
                <a:cxn ang="0">
                  <a:pos x="8" y="0"/>
                </a:cxn>
              </a:cxnLst>
              <a:rect l="0" t="0" r="r" b="b"/>
              <a:pathLst>
                <a:path w="18" h="76">
                  <a:moveTo>
                    <a:pt x="8" y="0"/>
                  </a:moveTo>
                  <a:lnTo>
                    <a:pt x="8" y="0"/>
                  </a:lnTo>
                  <a:lnTo>
                    <a:pt x="4" y="2"/>
                  </a:lnTo>
                  <a:lnTo>
                    <a:pt x="0" y="6"/>
                  </a:lnTo>
                  <a:lnTo>
                    <a:pt x="0" y="6"/>
                  </a:lnTo>
                  <a:lnTo>
                    <a:pt x="0" y="14"/>
                  </a:lnTo>
                  <a:lnTo>
                    <a:pt x="2" y="20"/>
                  </a:lnTo>
                  <a:lnTo>
                    <a:pt x="4" y="28"/>
                  </a:lnTo>
                  <a:lnTo>
                    <a:pt x="4" y="34"/>
                  </a:lnTo>
                  <a:lnTo>
                    <a:pt x="4" y="34"/>
                  </a:lnTo>
                  <a:lnTo>
                    <a:pt x="2" y="44"/>
                  </a:lnTo>
                  <a:lnTo>
                    <a:pt x="2" y="50"/>
                  </a:lnTo>
                  <a:lnTo>
                    <a:pt x="4" y="56"/>
                  </a:lnTo>
                  <a:lnTo>
                    <a:pt x="4" y="56"/>
                  </a:lnTo>
                  <a:lnTo>
                    <a:pt x="2" y="66"/>
                  </a:lnTo>
                  <a:lnTo>
                    <a:pt x="2" y="76"/>
                  </a:lnTo>
                  <a:lnTo>
                    <a:pt x="2" y="76"/>
                  </a:lnTo>
                  <a:lnTo>
                    <a:pt x="6" y="74"/>
                  </a:lnTo>
                  <a:lnTo>
                    <a:pt x="8" y="70"/>
                  </a:lnTo>
                  <a:lnTo>
                    <a:pt x="10" y="66"/>
                  </a:lnTo>
                  <a:lnTo>
                    <a:pt x="6" y="62"/>
                  </a:lnTo>
                  <a:lnTo>
                    <a:pt x="6" y="62"/>
                  </a:lnTo>
                  <a:lnTo>
                    <a:pt x="6" y="58"/>
                  </a:lnTo>
                  <a:lnTo>
                    <a:pt x="6" y="56"/>
                  </a:lnTo>
                  <a:lnTo>
                    <a:pt x="6" y="56"/>
                  </a:lnTo>
                  <a:lnTo>
                    <a:pt x="8" y="50"/>
                  </a:lnTo>
                  <a:lnTo>
                    <a:pt x="10" y="48"/>
                  </a:lnTo>
                  <a:lnTo>
                    <a:pt x="10" y="48"/>
                  </a:lnTo>
                  <a:lnTo>
                    <a:pt x="14" y="46"/>
                  </a:lnTo>
                  <a:lnTo>
                    <a:pt x="16" y="42"/>
                  </a:lnTo>
                  <a:lnTo>
                    <a:pt x="18" y="40"/>
                  </a:lnTo>
                  <a:lnTo>
                    <a:pt x="18" y="36"/>
                  </a:lnTo>
                  <a:lnTo>
                    <a:pt x="14" y="30"/>
                  </a:lnTo>
                  <a:lnTo>
                    <a:pt x="12" y="24"/>
                  </a:lnTo>
                  <a:lnTo>
                    <a:pt x="12" y="24"/>
                  </a:lnTo>
                  <a:lnTo>
                    <a:pt x="12" y="16"/>
                  </a:lnTo>
                  <a:lnTo>
                    <a:pt x="12" y="8"/>
                  </a:lnTo>
                  <a:lnTo>
                    <a:pt x="12" y="8"/>
                  </a:lnTo>
                  <a:lnTo>
                    <a:pt x="12" y="2"/>
                  </a:lnTo>
                  <a:lnTo>
                    <a:pt x="10" y="0"/>
                  </a:lnTo>
                  <a:lnTo>
                    <a:pt x="8" y="0"/>
                  </a:lnTo>
                  <a:lnTo>
                    <a:pt x="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2" name="Freeform 95"/>
            <p:cNvSpPr>
              <a:spLocks/>
            </p:cNvSpPr>
            <p:nvPr/>
          </p:nvSpPr>
          <p:spPr bwMode="auto">
            <a:xfrm>
              <a:off x="7953375" y="1254125"/>
              <a:ext cx="34925" cy="79375"/>
            </a:xfrm>
            <a:custGeom>
              <a:avLst/>
              <a:gdLst/>
              <a:ahLst/>
              <a:cxnLst>
                <a:cxn ang="0">
                  <a:pos x="10" y="50"/>
                </a:cxn>
                <a:cxn ang="0">
                  <a:pos x="10" y="50"/>
                </a:cxn>
                <a:cxn ang="0">
                  <a:pos x="12" y="50"/>
                </a:cxn>
                <a:cxn ang="0">
                  <a:pos x="12" y="50"/>
                </a:cxn>
                <a:cxn ang="0">
                  <a:pos x="14" y="48"/>
                </a:cxn>
                <a:cxn ang="0">
                  <a:pos x="16" y="50"/>
                </a:cxn>
                <a:cxn ang="0">
                  <a:pos x="16" y="50"/>
                </a:cxn>
                <a:cxn ang="0">
                  <a:pos x="20" y="50"/>
                </a:cxn>
                <a:cxn ang="0">
                  <a:pos x="22" y="48"/>
                </a:cxn>
                <a:cxn ang="0">
                  <a:pos x="22" y="48"/>
                </a:cxn>
                <a:cxn ang="0">
                  <a:pos x="22" y="46"/>
                </a:cxn>
                <a:cxn ang="0">
                  <a:pos x="22" y="46"/>
                </a:cxn>
                <a:cxn ang="0">
                  <a:pos x="20" y="44"/>
                </a:cxn>
                <a:cxn ang="0">
                  <a:pos x="20" y="46"/>
                </a:cxn>
                <a:cxn ang="0">
                  <a:pos x="16" y="48"/>
                </a:cxn>
                <a:cxn ang="0">
                  <a:pos x="16" y="48"/>
                </a:cxn>
                <a:cxn ang="0">
                  <a:pos x="14" y="48"/>
                </a:cxn>
                <a:cxn ang="0">
                  <a:pos x="14" y="48"/>
                </a:cxn>
                <a:cxn ang="0">
                  <a:pos x="14" y="42"/>
                </a:cxn>
                <a:cxn ang="0">
                  <a:pos x="12" y="36"/>
                </a:cxn>
                <a:cxn ang="0">
                  <a:pos x="12" y="32"/>
                </a:cxn>
                <a:cxn ang="0">
                  <a:pos x="14" y="28"/>
                </a:cxn>
                <a:cxn ang="0">
                  <a:pos x="14" y="28"/>
                </a:cxn>
                <a:cxn ang="0">
                  <a:pos x="16" y="22"/>
                </a:cxn>
                <a:cxn ang="0">
                  <a:pos x="18" y="18"/>
                </a:cxn>
                <a:cxn ang="0">
                  <a:pos x="18" y="8"/>
                </a:cxn>
                <a:cxn ang="0">
                  <a:pos x="18" y="8"/>
                </a:cxn>
                <a:cxn ang="0">
                  <a:pos x="16" y="4"/>
                </a:cxn>
                <a:cxn ang="0">
                  <a:pos x="14" y="2"/>
                </a:cxn>
                <a:cxn ang="0">
                  <a:pos x="10" y="0"/>
                </a:cxn>
                <a:cxn ang="0">
                  <a:pos x="10" y="0"/>
                </a:cxn>
                <a:cxn ang="0">
                  <a:pos x="6" y="0"/>
                </a:cxn>
                <a:cxn ang="0">
                  <a:pos x="4" y="2"/>
                </a:cxn>
                <a:cxn ang="0">
                  <a:pos x="4" y="8"/>
                </a:cxn>
                <a:cxn ang="0">
                  <a:pos x="4" y="8"/>
                </a:cxn>
                <a:cxn ang="0">
                  <a:pos x="4" y="16"/>
                </a:cxn>
                <a:cxn ang="0">
                  <a:pos x="4" y="20"/>
                </a:cxn>
                <a:cxn ang="0">
                  <a:pos x="2" y="22"/>
                </a:cxn>
                <a:cxn ang="0">
                  <a:pos x="2" y="22"/>
                </a:cxn>
                <a:cxn ang="0">
                  <a:pos x="0" y="26"/>
                </a:cxn>
                <a:cxn ang="0">
                  <a:pos x="0" y="30"/>
                </a:cxn>
                <a:cxn ang="0">
                  <a:pos x="2" y="38"/>
                </a:cxn>
                <a:cxn ang="0">
                  <a:pos x="6" y="44"/>
                </a:cxn>
                <a:cxn ang="0">
                  <a:pos x="10" y="50"/>
                </a:cxn>
                <a:cxn ang="0">
                  <a:pos x="10" y="50"/>
                </a:cxn>
              </a:cxnLst>
              <a:rect l="0" t="0" r="r" b="b"/>
              <a:pathLst>
                <a:path w="22" h="50">
                  <a:moveTo>
                    <a:pt x="10" y="50"/>
                  </a:moveTo>
                  <a:lnTo>
                    <a:pt x="10" y="50"/>
                  </a:lnTo>
                  <a:lnTo>
                    <a:pt x="12" y="50"/>
                  </a:lnTo>
                  <a:lnTo>
                    <a:pt x="12" y="50"/>
                  </a:lnTo>
                  <a:lnTo>
                    <a:pt x="14" y="48"/>
                  </a:lnTo>
                  <a:lnTo>
                    <a:pt x="16" y="50"/>
                  </a:lnTo>
                  <a:lnTo>
                    <a:pt x="16" y="50"/>
                  </a:lnTo>
                  <a:lnTo>
                    <a:pt x="20" y="50"/>
                  </a:lnTo>
                  <a:lnTo>
                    <a:pt x="22" y="48"/>
                  </a:lnTo>
                  <a:lnTo>
                    <a:pt x="22" y="48"/>
                  </a:lnTo>
                  <a:lnTo>
                    <a:pt x="22" y="46"/>
                  </a:lnTo>
                  <a:lnTo>
                    <a:pt x="22" y="46"/>
                  </a:lnTo>
                  <a:lnTo>
                    <a:pt x="20" y="44"/>
                  </a:lnTo>
                  <a:lnTo>
                    <a:pt x="20" y="46"/>
                  </a:lnTo>
                  <a:lnTo>
                    <a:pt x="16" y="48"/>
                  </a:lnTo>
                  <a:lnTo>
                    <a:pt x="16" y="48"/>
                  </a:lnTo>
                  <a:lnTo>
                    <a:pt x="14" y="48"/>
                  </a:lnTo>
                  <a:lnTo>
                    <a:pt x="14" y="48"/>
                  </a:lnTo>
                  <a:lnTo>
                    <a:pt x="14" y="42"/>
                  </a:lnTo>
                  <a:lnTo>
                    <a:pt x="12" y="36"/>
                  </a:lnTo>
                  <a:lnTo>
                    <a:pt x="12" y="32"/>
                  </a:lnTo>
                  <a:lnTo>
                    <a:pt x="14" y="28"/>
                  </a:lnTo>
                  <a:lnTo>
                    <a:pt x="14" y="28"/>
                  </a:lnTo>
                  <a:lnTo>
                    <a:pt x="16" y="22"/>
                  </a:lnTo>
                  <a:lnTo>
                    <a:pt x="18" y="18"/>
                  </a:lnTo>
                  <a:lnTo>
                    <a:pt x="18" y="8"/>
                  </a:lnTo>
                  <a:lnTo>
                    <a:pt x="18" y="8"/>
                  </a:lnTo>
                  <a:lnTo>
                    <a:pt x="16" y="4"/>
                  </a:lnTo>
                  <a:lnTo>
                    <a:pt x="14" y="2"/>
                  </a:lnTo>
                  <a:lnTo>
                    <a:pt x="10" y="0"/>
                  </a:lnTo>
                  <a:lnTo>
                    <a:pt x="10" y="0"/>
                  </a:lnTo>
                  <a:lnTo>
                    <a:pt x="6" y="0"/>
                  </a:lnTo>
                  <a:lnTo>
                    <a:pt x="4" y="2"/>
                  </a:lnTo>
                  <a:lnTo>
                    <a:pt x="4" y="8"/>
                  </a:lnTo>
                  <a:lnTo>
                    <a:pt x="4" y="8"/>
                  </a:lnTo>
                  <a:lnTo>
                    <a:pt x="4" y="16"/>
                  </a:lnTo>
                  <a:lnTo>
                    <a:pt x="4" y="20"/>
                  </a:lnTo>
                  <a:lnTo>
                    <a:pt x="2" y="22"/>
                  </a:lnTo>
                  <a:lnTo>
                    <a:pt x="2" y="22"/>
                  </a:lnTo>
                  <a:lnTo>
                    <a:pt x="0" y="26"/>
                  </a:lnTo>
                  <a:lnTo>
                    <a:pt x="0" y="30"/>
                  </a:lnTo>
                  <a:lnTo>
                    <a:pt x="2" y="38"/>
                  </a:lnTo>
                  <a:lnTo>
                    <a:pt x="6" y="44"/>
                  </a:lnTo>
                  <a:lnTo>
                    <a:pt x="10" y="50"/>
                  </a:lnTo>
                  <a:lnTo>
                    <a:pt x="10" y="5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3" name="Freeform 96"/>
            <p:cNvSpPr>
              <a:spLocks/>
            </p:cNvSpPr>
            <p:nvPr/>
          </p:nvSpPr>
          <p:spPr bwMode="auto">
            <a:xfrm>
              <a:off x="8261350" y="2235200"/>
              <a:ext cx="41275" cy="41275"/>
            </a:xfrm>
            <a:custGeom>
              <a:avLst/>
              <a:gdLst/>
              <a:ahLst/>
              <a:cxnLst>
                <a:cxn ang="0">
                  <a:pos x="20" y="2"/>
                </a:cxn>
                <a:cxn ang="0">
                  <a:pos x="20" y="2"/>
                </a:cxn>
                <a:cxn ang="0">
                  <a:pos x="14" y="4"/>
                </a:cxn>
                <a:cxn ang="0">
                  <a:pos x="8" y="2"/>
                </a:cxn>
                <a:cxn ang="0">
                  <a:pos x="8" y="2"/>
                </a:cxn>
                <a:cxn ang="0">
                  <a:pos x="4" y="0"/>
                </a:cxn>
                <a:cxn ang="0">
                  <a:pos x="2" y="0"/>
                </a:cxn>
                <a:cxn ang="0">
                  <a:pos x="0" y="0"/>
                </a:cxn>
                <a:cxn ang="0">
                  <a:pos x="0" y="0"/>
                </a:cxn>
                <a:cxn ang="0">
                  <a:pos x="0" y="2"/>
                </a:cxn>
                <a:cxn ang="0">
                  <a:pos x="0" y="6"/>
                </a:cxn>
                <a:cxn ang="0">
                  <a:pos x="2" y="10"/>
                </a:cxn>
                <a:cxn ang="0">
                  <a:pos x="2" y="10"/>
                </a:cxn>
                <a:cxn ang="0">
                  <a:pos x="4" y="16"/>
                </a:cxn>
                <a:cxn ang="0">
                  <a:pos x="4" y="16"/>
                </a:cxn>
                <a:cxn ang="0">
                  <a:pos x="8" y="24"/>
                </a:cxn>
                <a:cxn ang="0">
                  <a:pos x="10" y="26"/>
                </a:cxn>
                <a:cxn ang="0">
                  <a:pos x="12" y="26"/>
                </a:cxn>
                <a:cxn ang="0">
                  <a:pos x="12" y="26"/>
                </a:cxn>
                <a:cxn ang="0">
                  <a:pos x="16" y="26"/>
                </a:cxn>
                <a:cxn ang="0">
                  <a:pos x="20" y="24"/>
                </a:cxn>
                <a:cxn ang="0">
                  <a:pos x="24" y="18"/>
                </a:cxn>
                <a:cxn ang="0">
                  <a:pos x="24" y="18"/>
                </a:cxn>
                <a:cxn ang="0">
                  <a:pos x="26" y="12"/>
                </a:cxn>
                <a:cxn ang="0">
                  <a:pos x="26" y="8"/>
                </a:cxn>
                <a:cxn ang="0">
                  <a:pos x="26" y="8"/>
                </a:cxn>
                <a:cxn ang="0">
                  <a:pos x="26" y="2"/>
                </a:cxn>
                <a:cxn ang="0">
                  <a:pos x="24" y="0"/>
                </a:cxn>
                <a:cxn ang="0">
                  <a:pos x="20" y="2"/>
                </a:cxn>
                <a:cxn ang="0">
                  <a:pos x="20" y="2"/>
                </a:cxn>
              </a:cxnLst>
              <a:rect l="0" t="0" r="r" b="b"/>
              <a:pathLst>
                <a:path w="26" h="26">
                  <a:moveTo>
                    <a:pt x="20" y="2"/>
                  </a:moveTo>
                  <a:lnTo>
                    <a:pt x="20" y="2"/>
                  </a:lnTo>
                  <a:lnTo>
                    <a:pt x="14" y="4"/>
                  </a:lnTo>
                  <a:lnTo>
                    <a:pt x="8" y="2"/>
                  </a:lnTo>
                  <a:lnTo>
                    <a:pt x="8" y="2"/>
                  </a:lnTo>
                  <a:lnTo>
                    <a:pt x="4" y="0"/>
                  </a:lnTo>
                  <a:lnTo>
                    <a:pt x="2" y="0"/>
                  </a:lnTo>
                  <a:lnTo>
                    <a:pt x="0" y="0"/>
                  </a:lnTo>
                  <a:lnTo>
                    <a:pt x="0" y="0"/>
                  </a:lnTo>
                  <a:lnTo>
                    <a:pt x="0" y="2"/>
                  </a:lnTo>
                  <a:lnTo>
                    <a:pt x="0" y="6"/>
                  </a:lnTo>
                  <a:lnTo>
                    <a:pt x="2" y="10"/>
                  </a:lnTo>
                  <a:lnTo>
                    <a:pt x="2" y="10"/>
                  </a:lnTo>
                  <a:lnTo>
                    <a:pt x="4" y="16"/>
                  </a:lnTo>
                  <a:lnTo>
                    <a:pt x="4" y="16"/>
                  </a:lnTo>
                  <a:lnTo>
                    <a:pt x="8" y="24"/>
                  </a:lnTo>
                  <a:lnTo>
                    <a:pt x="10" y="26"/>
                  </a:lnTo>
                  <a:lnTo>
                    <a:pt x="12" y="26"/>
                  </a:lnTo>
                  <a:lnTo>
                    <a:pt x="12" y="26"/>
                  </a:lnTo>
                  <a:lnTo>
                    <a:pt x="16" y="26"/>
                  </a:lnTo>
                  <a:lnTo>
                    <a:pt x="20" y="24"/>
                  </a:lnTo>
                  <a:lnTo>
                    <a:pt x="24" y="18"/>
                  </a:lnTo>
                  <a:lnTo>
                    <a:pt x="24" y="18"/>
                  </a:lnTo>
                  <a:lnTo>
                    <a:pt x="26" y="12"/>
                  </a:lnTo>
                  <a:lnTo>
                    <a:pt x="26" y="8"/>
                  </a:lnTo>
                  <a:lnTo>
                    <a:pt x="26" y="8"/>
                  </a:lnTo>
                  <a:lnTo>
                    <a:pt x="26" y="2"/>
                  </a:lnTo>
                  <a:lnTo>
                    <a:pt x="24" y="0"/>
                  </a:lnTo>
                  <a:lnTo>
                    <a:pt x="20" y="2"/>
                  </a:lnTo>
                  <a:lnTo>
                    <a:pt x="20"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4" name="Freeform 97"/>
            <p:cNvSpPr>
              <a:spLocks/>
            </p:cNvSpPr>
            <p:nvPr/>
          </p:nvSpPr>
          <p:spPr bwMode="auto">
            <a:xfrm>
              <a:off x="8086725" y="1568450"/>
              <a:ext cx="234950" cy="161925"/>
            </a:xfrm>
            <a:custGeom>
              <a:avLst/>
              <a:gdLst/>
              <a:ahLst/>
              <a:cxnLst>
                <a:cxn ang="0">
                  <a:pos x="124" y="56"/>
                </a:cxn>
                <a:cxn ang="0">
                  <a:pos x="118" y="50"/>
                </a:cxn>
                <a:cxn ang="0">
                  <a:pos x="114" y="42"/>
                </a:cxn>
                <a:cxn ang="0">
                  <a:pos x="94" y="30"/>
                </a:cxn>
                <a:cxn ang="0">
                  <a:pos x="80" y="24"/>
                </a:cxn>
                <a:cxn ang="0">
                  <a:pos x="68" y="18"/>
                </a:cxn>
                <a:cxn ang="0">
                  <a:pos x="52" y="14"/>
                </a:cxn>
                <a:cxn ang="0">
                  <a:pos x="42" y="24"/>
                </a:cxn>
                <a:cxn ang="0">
                  <a:pos x="38" y="28"/>
                </a:cxn>
                <a:cxn ang="0">
                  <a:pos x="32" y="26"/>
                </a:cxn>
                <a:cxn ang="0">
                  <a:pos x="28" y="22"/>
                </a:cxn>
                <a:cxn ang="0">
                  <a:pos x="26" y="16"/>
                </a:cxn>
                <a:cxn ang="0">
                  <a:pos x="24" y="4"/>
                </a:cxn>
                <a:cxn ang="0">
                  <a:pos x="20" y="2"/>
                </a:cxn>
                <a:cxn ang="0">
                  <a:pos x="10" y="2"/>
                </a:cxn>
                <a:cxn ang="0">
                  <a:pos x="0" y="8"/>
                </a:cxn>
                <a:cxn ang="0">
                  <a:pos x="8" y="12"/>
                </a:cxn>
                <a:cxn ang="0">
                  <a:pos x="14" y="18"/>
                </a:cxn>
                <a:cxn ang="0">
                  <a:pos x="16" y="22"/>
                </a:cxn>
                <a:cxn ang="0">
                  <a:pos x="14" y="28"/>
                </a:cxn>
                <a:cxn ang="0">
                  <a:pos x="16" y="30"/>
                </a:cxn>
                <a:cxn ang="0">
                  <a:pos x="16" y="36"/>
                </a:cxn>
                <a:cxn ang="0">
                  <a:pos x="18" y="36"/>
                </a:cxn>
                <a:cxn ang="0">
                  <a:pos x="20" y="36"/>
                </a:cxn>
                <a:cxn ang="0">
                  <a:pos x="22" y="32"/>
                </a:cxn>
                <a:cxn ang="0">
                  <a:pos x="50" y="46"/>
                </a:cxn>
                <a:cxn ang="0">
                  <a:pos x="60" y="60"/>
                </a:cxn>
                <a:cxn ang="0">
                  <a:pos x="58" y="76"/>
                </a:cxn>
                <a:cxn ang="0">
                  <a:pos x="56" y="78"/>
                </a:cxn>
                <a:cxn ang="0">
                  <a:pos x="56" y="80"/>
                </a:cxn>
                <a:cxn ang="0">
                  <a:pos x="60" y="80"/>
                </a:cxn>
                <a:cxn ang="0">
                  <a:pos x="70" y="80"/>
                </a:cxn>
                <a:cxn ang="0">
                  <a:pos x="78" y="86"/>
                </a:cxn>
                <a:cxn ang="0">
                  <a:pos x="80" y="90"/>
                </a:cxn>
                <a:cxn ang="0">
                  <a:pos x="86" y="90"/>
                </a:cxn>
                <a:cxn ang="0">
                  <a:pos x="92" y="90"/>
                </a:cxn>
                <a:cxn ang="0">
                  <a:pos x="94" y="82"/>
                </a:cxn>
                <a:cxn ang="0">
                  <a:pos x="104" y="76"/>
                </a:cxn>
                <a:cxn ang="0">
                  <a:pos x="120" y="78"/>
                </a:cxn>
                <a:cxn ang="0">
                  <a:pos x="126" y="90"/>
                </a:cxn>
                <a:cxn ang="0">
                  <a:pos x="132" y="98"/>
                </a:cxn>
                <a:cxn ang="0">
                  <a:pos x="140" y="102"/>
                </a:cxn>
                <a:cxn ang="0">
                  <a:pos x="146" y="100"/>
                </a:cxn>
                <a:cxn ang="0">
                  <a:pos x="146" y="96"/>
                </a:cxn>
                <a:cxn ang="0">
                  <a:pos x="142" y="90"/>
                </a:cxn>
                <a:cxn ang="0">
                  <a:pos x="138" y="88"/>
                </a:cxn>
                <a:cxn ang="0">
                  <a:pos x="128" y="72"/>
                </a:cxn>
                <a:cxn ang="0">
                  <a:pos x="126" y="70"/>
                </a:cxn>
                <a:cxn ang="0">
                  <a:pos x="128" y="64"/>
                </a:cxn>
                <a:cxn ang="0">
                  <a:pos x="130" y="60"/>
                </a:cxn>
                <a:cxn ang="0">
                  <a:pos x="124" y="56"/>
                </a:cxn>
              </a:cxnLst>
              <a:rect l="0" t="0" r="r" b="b"/>
              <a:pathLst>
                <a:path w="148" h="102">
                  <a:moveTo>
                    <a:pt x="124" y="56"/>
                  </a:moveTo>
                  <a:lnTo>
                    <a:pt x="124" y="56"/>
                  </a:lnTo>
                  <a:lnTo>
                    <a:pt x="120" y="54"/>
                  </a:lnTo>
                  <a:lnTo>
                    <a:pt x="118" y="50"/>
                  </a:lnTo>
                  <a:lnTo>
                    <a:pt x="118" y="50"/>
                  </a:lnTo>
                  <a:lnTo>
                    <a:pt x="114" y="42"/>
                  </a:lnTo>
                  <a:lnTo>
                    <a:pt x="108" y="36"/>
                  </a:lnTo>
                  <a:lnTo>
                    <a:pt x="94" y="30"/>
                  </a:lnTo>
                  <a:lnTo>
                    <a:pt x="94" y="30"/>
                  </a:lnTo>
                  <a:lnTo>
                    <a:pt x="80" y="24"/>
                  </a:lnTo>
                  <a:lnTo>
                    <a:pt x="68" y="18"/>
                  </a:lnTo>
                  <a:lnTo>
                    <a:pt x="68" y="18"/>
                  </a:lnTo>
                  <a:lnTo>
                    <a:pt x="60" y="14"/>
                  </a:lnTo>
                  <a:lnTo>
                    <a:pt x="52" y="14"/>
                  </a:lnTo>
                  <a:lnTo>
                    <a:pt x="46" y="18"/>
                  </a:lnTo>
                  <a:lnTo>
                    <a:pt x="42" y="24"/>
                  </a:lnTo>
                  <a:lnTo>
                    <a:pt x="42" y="24"/>
                  </a:lnTo>
                  <a:lnTo>
                    <a:pt x="38" y="28"/>
                  </a:lnTo>
                  <a:lnTo>
                    <a:pt x="34" y="30"/>
                  </a:lnTo>
                  <a:lnTo>
                    <a:pt x="32" y="26"/>
                  </a:lnTo>
                  <a:lnTo>
                    <a:pt x="28" y="22"/>
                  </a:lnTo>
                  <a:lnTo>
                    <a:pt x="28" y="22"/>
                  </a:lnTo>
                  <a:lnTo>
                    <a:pt x="26" y="16"/>
                  </a:lnTo>
                  <a:lnTo>
                    <a:pt x="26" y="16"/>
                  </a:lnTo>
                  <a:lnTo>
                    <a:pt x="26" y="8"/>
                  </a:lnTo>
                  <a:lnTo>
                    <a:pt x="24" y="4"/>
                  </a:lnTo>
                  <a:lnTo>
                    <a:pt x="20" y="2"/>
                  </a:lnTo>
                  <a:lnTo>
                    <a:pt x="20" y="2"/>
                  </a:lnTo>
                  <a:lnTo>
                    <a:pt x="14" y="0"/>
                  </a:lnTo>
                  <a:lnTo>
                    <a:pt x="10" y="2"/>
                  </a:lnTo>
                  <a:lnTo>
                    <a:pt x="0" y="8"/>
                  </a:lnTo>
                  <a:lnTo>
                    <a:pt x="0" y="8"/>
                  </a:lnTo>
                  <a:lnTo>
                    <a:pt x="4" y="10"/>
                  </a:lnTo>
                  <a:lnTo>
                    <a:pt x="8" y="12"/>
                  </a:lnTo>
                  <a:lnTo>
                    <a:pt x="14" y="18"/>
                  </a:lnTo>
                  <a:lnTo>
                    <a:pt x="14" y="18"/>
                  </a:lnTo>
                  <a:lnTo>
                    <a:pt x="16" y="22"/>
                  </a:lnTo>
                  <a:lnTo>
                    <a:pt x="16" y="22"/>
                  </a:lnTo>
                  <a:lnTo>
                    <a:pt x="14" y="26"/>
                  </a:lnTo>
                  <a:lnTo>
                    <a:pt x="14" y="28"/>
                  </a:lnTo>
                  <a:lnTo>
                    <a:pt x="16" y="30"/>
                  </a:lnTo>
                  <a:lnTo>
                    <a:pt x="16" y="30"/>
                  </a:lnTo>
                  <a:lnTo>
                    <a:pt x="16" y="34"/>
                  </a:lnTo>
                  <a:lnTo>
                    <a:pt x="16" y="36"/>
                  </a:lnTo>
                  <a:lnTo>
                    <a:pt x="18" y="36"/>
                  </a:lnTo>
                  <a:lnTo>
                    <a:pt x="18" y="36"/>
                  </a:lnTo>
                  <a:lnTo>
                    <a:pt x="20" y="36"/>
                  </a:lnTo>
                  <a:lnTo>
                    <a:pt x="20" y="36"/>
                  </a:lnTo>
                  <a:lnTo>
                    <a:pt x="22" y="32"/>
                  </a:lnTo>
                  <a:lnTo>
                    <a:pt x="22" y="32"/>
                  </a:lnTo>
                  <a:lnTo>
                    <a:pt x="50" y="46"/>
                  </a:lnTo>
                  <a:lnTo>
                    <a:pt x="50" y="46"/>
                  </a:lnTo>
                  <a:lnTo>
                    <a:pt x="56" y="52"/>
                  </a:lnTo>
                  <a:lnTo>
                    <a:pt x="60" y="60"/>
                  </a:lnTo>
                  <a:lnTo>
                    <a:pt x="60" y="66"/>
                  </a:lnTo>
                  <a:lnTo>
                    <a:pt x="58" y="76"/>
                  </a:lnTo>
                  <a:lnTo>
                    <a:pt x="58" y="76"/>
                  </a:lnTo>
                  <a:lnTo>
                    <a:pt x="56" y="78"/>
                  </a:lnTo>
                  <a:lnTo>
                    <a:pt x="56" y="80"/>
                  </a:lnTo>
                  <a:lnTo>
                    <a:pt x="56" y="80"/>
                  </a:lnTo>
                  <a:lnTo>
                    <a:pt x="60" y="80"/>
                  </a:lnTo>
                  <a:lnTo>
                    <a:pt x="60" y="80"/>
                  </a:lnTo>
                  <a:lnTo>
                    <a:pt x="66" y="78"/>
                  </a:lnTo>
                  <a:lnTo>
                    <a:pt x="70" y="80"/>
                  </a:lnTo>
                  <a:lnTo>
                    <a:pt x="74" y="82"/>
                  </a:lnTo>
                  <a:lnTo>
                    <a:pt x="78" y="86"/>
                  </a:lnTo>
                  <a:lnTo>
                    <a:pt x="78" y="86"/>
                  </a:lnTo>
                  <a:lnTo>
                    <a:pt x="80" y="90"/>
                  </a:lnTo>
                  <a:lnTo>
                    <a:pt x="86" y="90"/>
                  </a:lnTo>
                  <a:lnTo>
                    <a:pt x="86" y="90"/>
                  </a:lnTo>
                  <a:lnTo>
                    <a:pt x="88" y="90"/>
                  </a:lnTo>
                  <a:lnTo>
                    <a:pt x="92" y="90"/>
                  </a:lnTo>
                  <a:lnTo>
                    <a:pt x="94" y="82"/>
                  </a:lnTo>
                  <a:lnTo>
                    <a:pt x="94" y="82"/>
                  </a:lnTo>
                  <a:lnTo>
                    <a:pt x="98" y="78"/>
                  </a:lnTo>
                  <a:lnTo>
                    <a:pt x="104" y="76"/>
                  </a:lnTo>
                  <a:lnTo>
                    <a:pt x="112" y="76"/>
                  </a:lnTo>
                  <a:lnTo>
                    <a:pt x="120" y="78"/>
                  </a:lnTo>
                  <a:lnTo>
                    <a:pt x="120" y="78"/>
                  </a:lnTo>
                  <a:lnTo>
                    <a:pt x="126" y="90"/>
                  </a:lnTo>
                  <a:lnTo>
                    <a:pt x="132" y="98"/>
                  </a:lnTo>
                  <a:lnTo>
                    <a:pt x="132" y="98"/>
                  </a:lnTo>
                  <a:lnTo>
                    <a:pt x="136" y="100"/>
                  </a:lnTo>
                  <a:lnTo>
                    <a:pt x="140" y="102"/>
                  </a:lnTo>
                  <a:lnTo>
                    <a:pt x="146" y="100"/>
                  </a:lnTo>
                  <a:lnTo>
                    <a:pt x="146" y="100"/>
                  </a:lnTo>
                  <a:lnTo>
                    <a:pt x="148" y="98"/>
                  </a:lnTo>
                  <a:lnTo>
                    <a:pt x="146" y="96"/>
                  </a:lnTo>
                  <a:lnTo>
                    <a:pt x="146" y="96"/>
                  </a:lnTo>
                  <a:lnTo>
                    <a:pt x="142" y="90"/>
                  </a:lnTo>
                  <a:lnTo>
                    <a:pt x="138" y="88"/>
                  </a:lnTo>
                  <a:lnTo>
                    <a:pt x="138" y="88"/>
                  </a:lnTo>
                  <a:lnTo>
                    <a:pt x="134" y="80"/>
                  </a:lnTo>
                  <a:lnTo>
                    <a:pt x="128" y="72"/>
                  </a:lnTo>
                  <a:lnTo>
                    <a:pt x="128" y="72"/>
                  </a:lnTo>
                  <a:lnTo>
                    <a:pt x="126" y="70"/>
                  </a:lnTo>
                  <a:lnTo>
                    <a:pt x="128" y="64"/>
                  </a:lnTo>
                  <a:lnTo>
                    <a:pt x="128" y="64"/>
                  </a:lnTo>
                  <a:lnTo>
                    <a:pt x="130" y="62"/>
                  </a:lnTo>
                  <a:lnTo>
                    <a:pt x="130" y="60"/>
                  </a:lnTo>
                  <a:lnTo>
                    <a:pt x="124" y="56"/>
                  </a:lnTo>
                  <a:lnTo>
                    <a:pt x="124" y="5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5" name="Freeform 98"/>
            <p:cNvSpPr>
              <a:spLocks/>
            </p:cNvSpPr>
            <p:nvPr/>
          </p:nvSpPr>
          <p:spPr bwMode="auto">
            <a:xfrm>
              <a:off x="8169275" y="304800"/>
              <a:ext cx="60325" cy="22225"/>
            </a:xfrm>
            <a:custGeom>
              <a:avLst/>
              <a:gdLst/>
              <a:ahLst/>
              <a:cxnLst>
                <a:cxn ang="0">
                  <a:pos x="10" y="14"/>
                </a:cxn>
                <a:cxn ang="0">
                  <a:pos x="10" y="14"/>
                </a:cxn>
                <a:cxn ang="0">
                  <a:pos x="38" y="10"/>
                </a:cxn>
                <a:cxn ang="0">
                  <a:pos x="38" y="10"/>
                </a:cxn>
                <a:cxn ang="0">
                  <a:pos x="38" y="8"/>
                </a:cxn>
                <a:cxn ang="0">
                  <a:pos x="38" y="4"/>
                </a:cxn>
                <a:cxn ang="0">
                  <a:pos x="38" y="0"/>
                </a:cxn>
                <a:cxn ang="0">
                  <a:pos x="34" y="0"/>
                </a:cxn>
                <a:cxn ang="0">
                  <a:pos x="34" y="0"/>
                </a:cxn>
                <a:cxn ang="0">
                  <a:pos x="28" y="2"/>
                </a:cxn>
                <a:cxn ang="0">
                  <a:pos x="22" y="2"/>
                </a:cxn>
                <a:cxn ang="0">
                  <a:pos x="12" y="0"/>
                </a:cxn>
                <a:cxn ang="0">
                  <a:pos x="12" y="0"/>
                </a:cxn>
                <a:cxn ang="0">
                  <a:pos x="4" y="0"/>
                </a:cxn>
                <a:cxn ang="0">
                  <a:pos x="0" y="2"/>
                </a:cxn>
                <a:cxn ang="0">
                  <a:pos x="0" y="6"/>
                </a:cxn>
                <a:cxn ang="0">
                  <a:pos x="0" y="6"/>
                </a:cxn>
                <a:cxn ang="0">
                  <a:pos x="0" y="10"/>
                </a:cxn>
                <a:cxn ang="0">
                  <a:pos x="2" y="12"/>
                </a:cxn>
                <a:cxn ang="0">
                  <a:pos x="10" y="14"/>
                </a:cxn>
                <a:cxn ang="0">
                  <a:pos x="10" y="14"/>
                </a:cxn>
              </a:cxnLst>
              <a:rect l="0" t="0" r="r" b="b"/>
              <a:pathLst>
                <a:path w="38" h="14">
                  <a:moveTo>
                    <a:pt x="10" y="14"/>
                  </a:moveTo>
                  <a:lnTo>
                    <a:pt x="10" y="14"/>
                  </a:lnTo>
                  <a:lnTo>
                    <a:pt x="38" y="10"/>
                  </a:lnTo>
                  <a:lnTo>
                    <a:pt x="38" y="10"/>
                  </a:lnTo>
                  <a:lnTo>
                    <a:pt x="38" y="8"/>
                  </a:lnTo>
                  <a:lnTo>
                    <a:pt x="38" y="4"/>
                  </a:lnTo>
                  <a:lnTo>
                    <a:pt x="38" y="0"/>
                  </a:lnTo>
                  <a:lnTo>
                    <a:pt x="34" y="0"/>
                  </a:lnTo>
                  <a:lnTo>
                    <a:pt x="34" y="0"/>
                  </a:lnTo>
                  <a:lnTo>
                    <a:pt x="28" y="2"/>
                  </a:lnTo>
                  <a:lnTo>
                    <a:pt x="22" y="2"/>
                  </a:lnTo>
                  <a:lnTo>
                    <a:pt x="12" y="0"/>
                  </a:lnTo>
                  <a:lnTo>
                    <a:pt x="12" y="0"/>
                  </a:lnTo>
                  <a:lnTo>
                    <a:pt x="4" y="0"/>
                  </a:lnTo>
                  <a:lnTo>
                    <a:pt x="0" y="2"/>
                  </a:lnTo>
                  <a:lnTo>
                    <a:pt x="0" y="6"/>
                  </a:lnTo>
                  <a:lnTo>
                    <a:pt x="0" y="6"/>
                  </a:lnTo>
                  <a:lnTo>
                    <a:pt x="0" y="10"/>
                  </a:lnTo>
                  <a:lnTo>
                    <a:pt x="2" y="12"/>
                  </a:lnTo>
                  <a:lnTo>
                    <a:pt x="10" y="14"/>
                  </a:lnTo>
                  <a:lnTo>
                    <a:pt x="10"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6" name="Freeform 99"/>
            <p:cNvSpPr>
              <a:spLocks/>
            </p:cNvSpPr>
            <p:nvPr/>
          </p:nvSpPr>
          <p:spPr bwMode="auto">
            <a:xfrm>
              <a:off x="4943475" y="282575"/>
              <a:ext cx="88900" cy="22225"/>
            </a:xfrm>
            <a:custGeom>
              <a:avLst/>
              <a:gdLst/>
              <a:ahLst/>
              <a:cxnLst>
                <a:cxn ang="0">
                  <a:pos x="36" y="8"/>
                </a:cxn>
                <a:cxn ang="0">
                  <a:pos x="36" y="8"/>
                </a:cxn>
                <a:cxn ang="0">
                  <a:pos x="38" y="8"/>
                </a:cxn>
                <a:cxn ang="0">
                  <a:pos x="38" y="8"/>
                </a:cxn>
                <a:cxn ang="0">
                  <a:pos x="46" y="8"/>
                </a:cxn>
                <a:cxn ang="0">
                  <a:pos x="50" y="8"/>
                </a:cxn>
                <a:cxn ang="0">
                  <a:pos x="52" y="6"/>
                </a:cxn>
                <a:cxn ang="0">
                  <a:pos x="56" y="0"/>
                </a:cxn>
                <a:cxn ang="0">
                  <a:pos x="56" y="0"/>
                </a:cxn>
                <a:cxn ang="0">
                  <a:pos x="42" y="0"/>
                </a:cxn>
                <a:cxn ang="0">
                  <a:pos x="28" y="4"/>
                </a:cxn>
                <a:cxn ang="0">
                  <a:pos x="14" y="8"/>
                </a:cxn>
                <a:cxn ang="0">
                  <a:pos x="0" y="14"/>
                </a:cxn>
                <a:cxn ang="0">
                  <a:pos x="0" y="14"/>
                </a:cxn>
                <a:cxn ang="0">
                  <a:pos x="20" y="14"/>
                </a:cxn>
                <a:cxn ang="0">
                  <a:pos x="28" y="14"/>
                </a:cxn>
                <a:cxn ang="0">
                  <a:pos x="36" y="8"/>
                </a:cxn>
                <a:cxn ang="0">
                  <a:pos x="36" y="8"/>
                </a:cxn>
              </a:cxnLst>
              <a:rect l="0" t="0" r="r" b="b"/>
              <a:pathLst>
                <a:path w="56" h="14">
                  <a:moveTo>
                    <a:pt x="36" y="8"/>
                  </a:moveTo>
                  <a:lnTo>
                    <a:pt x="36" y="8"/>
                  </a:lnTo>
                  <a:lnTo>
                    <a:pt x="38" y="8"/>
                  </a:lnTo>
                  <a:lnTo>
                    <a:pt x="38" y="8"/>
                  </a:lnTo>
                  <a:lnTo>
                    <a:pt x="46" y="8"/>
                  </a:lnTo>
                  <a:lnTo>
                    <a:pt x="50" y="8"/>
                  </a:lnTo>
                  <a:lnTo>
                    <a:pt x="52" y="6"/>
                  </a:lnTo>
                  <a:lnTo>
                    <a:pt x="56" y="0"/>
                  </a:lnTo>
                  <a:lnTo>
                    <a:pt x="56" y="0"/>
                  </a:lnTo>
                  <a:lnTo>
                    <a:pt x="42" y="0"/>
                  </a:lnTo>
                  <a:lnTo>
                    <a:pt x="28" y="4"/>
                  </a:lnTo>
                  <a:lnTo>
                    <a:pt x="14" y="8"/>
                  </a:lnTo>
                  <a:lnTo>
                    <a:pt x="0" y="14"/>
                  </a:lnTo>
                  <a:lnTo>
                    <a:pt x="0" y="14"/>
                  </a:lnTo>
                  <a:lnTo>
                    <a:pt x="20" y="14"/>
                  </a:lnTo>
                  <a:lnTo>
                    <a:pt x="28" y="14"/>
                  </a:lnTo>
                  <a:lnTo>
                    <a:pt x="36" y="8"/>
                  </a:lnTo>
                  <a:lnTo>
                    <a:pt x="36"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7" name="Freeform 100"/>
            <p:cNvSpPr>
              <a:spLocks/>
            </p:cNvSpPr>
            <p:nvPr/>
          </p:nvSpPr>
          <p:spPr bwMode="auto">
            <a:xfrm>
              <a:off x="7458075" y="1400175"/>
              <a:ext cx="22225" cy="60325"/>
            </a:xfrm>
            <a:custGeom>
              <a:avLst/>
              <a:gdLst/>
              <a:ahLst/>
              <a:cxnLst>
                <a:cxn ang="0">
                  <a:pos x="4" y="0"/>
                </a:cxn>
                <a:cxn ang="0">
                  <a:pos x="4" y="0"/>
                </a:cxn>
                <a:cxn ang="0">
                  <a:pos x="0" y="10"/>
                </a:cxn>
                <a:cxn ang="0">
                  <a:pos x="0" y="18"/>
                </a:cxn>
                <a:cxn ang="0">
                  <a:pos x="0" y="34"/>
                </a:cxn>
                <a:cxn ang="0">
                  <a:pos x="0" y="34"/>
                </a:cxn>
                <a:cxn ang="0">
                  <a:pos x="2" y="36"/>
                </a:cxn>
                <a:cxn ang="0">
                  <a:pos x="4" y="38"/>
                </a:cxn>
                <a:cxn ang="0">
                  <a:pos x="6" y="38"/>
                </a:cxn>
                <a:cxn ang="0">
                  <a:pos x="10" y="36"/>
                </a:cxn>
                <a:cxn ang="0">
                  <a:pos x="10" y="36"/>
                </a:cxn>
                <a:cxn ang="0">
                  <a:pos x="12" y="34"/>
                </a:cxn>
                <a:cxn ang="0">
                  <a:pos x="14" y="30"/>
                </a:cxn>
                <a:cxn ang="0">
                  <a:pos x="14" y="26"/>
                </a:cxn>
                <a:cxn ang="0">
                  <a:pos x="14" y="22"/>
                </a:cxn>
                <a:cxn ang="0">
                  <a:pos x="14" y="22"/>
                </a:cxn>
                <a:cxn ang="0">
                  <a:pos x="4" y="0"/>
                </a:cxn>
                <a:cxn ang="0">
                  <a:pos x="4" y="0"/>
                </a:cxn>
              </a:cxnLst>
              <a:rect l="0" t="0" r="r" b="b"/>
              <a:pathLst>
                <a:path w="14" h="38">
                  <a:moveTo>
                    <a:pt x="4" y="0"/>
                  </a:moveTo>
                  <a:lnTo>
                    <a:pt x="4" y="0"/>
                  </a:lnTo>
                  <a:lnTo>
                    <a:pt x="0" y="10"/>
                  </a:lnTo>
                  <a:lnTo>
                    <a:pt x="0" y="18"/>
                  </a:lnTo>
                  <a:lnTo>
                    <a:pt x="0" y="34"/>
                  </a:lnTo>
                  <a:lnTo>
                    <a:pt x="0" y="34"/>
                  </a:lnTo>
                  <a:lnTo>
                    <a:pt x="2" y="36"/>
                  </a:lnTo>
                  <a:lnTo>
                    <a:pt x="4" y="38"/>
                  </a:lnTo>
                  <a:lnTo>
                    <a:pt x="6" y="38"/>
                  </a:lnTo>
                  <a:lnTo>
                    <a:pt x="10" y="36"/>
                  </a:lnTo>
                  <a:lnTo>
                    <a:pt x="10" y="36"/>
                  </a:lnTo>
                  <a:lnTo>
                    <a:pt x="12" y="34"/>
                  </a:lnTo>
                  <a:lnTo>
                    <a:pt x="14" y="30"/>
                  </a:lnTo>
                  <a:lnTo>
                    <a:pt x="14" y="26"/>
                  </a:lnTo>
                  <a:lnTo>
                    <a:pt x="14" y="22"/>
                  </a:lnTo>
                  <a:lnTo>
                    <a:pt x="14" y="22"/>
                  </a:lnTo>
                  <a:lnTo>
                    <a:pt x="4" y="0"/>
                  </a:lnTo>
                  <a:lnTo>
                    <a:pt x="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8" name="Freeform 101"/>
            <p:cNvSpPr>
              <a:spLocks/>
            </p:cNvSpPr>
            <p:nvPr/>
          </p:nvSpPr>
          <p:spPr bwMode="auto">
            <a:xfrm>
              <a:off x="7600950" y="219075"/>
              <a:ext cx="101600" cy="38100"/>
            </a:xfrm>
            <a:custGeom>
              <a:avLst/>
              <a:gdLst/>
              <a:ahLst/>
              <a:cxnLst>
                <a:cxn ang="0">
                  <a:pos x="24" y="12"/>
                </a:cxn>
                <a:cxn ang="0">
                  <a:pos x="24" y="12"/>
                </a:cxn>
                <a:cxn ang="0">
                  <a:pos x="22" y="14"/>
                </a:cxn>
                <a:cxn ang="0">
                  <a:pos x="22" y="14"/>
                </a:cxn>
                <a:cxn ang="0">
                  <a:pos x="20" y="18"/>
                </a:cxn>
                <a:cxn ang="0">
                  <a:pos x="22" y="20"/>
                </a:cxn>
                <a:cxn ang="0">
                  <a:pos x="26" y="22"/>
                </a:cxn>
                <a:cxn ang="0">
                  <a:pos x="26" y="22"/>
                </a:cxn>
                <a:cxn ang="0">
                  <a:pos x="58" y="24"/>
                </a:cxn>
                <a:cxn ang="0">
                  <a:pos x="58" y="24"/>
                </a:cxn>
                <a:cxn ang="0">
                  <a:pos x="62" y="24"/>
                </a:cxn>
                <a:cxn ang="0">
                  <a:pos x="64" y="22"/>
                </a:cxn>
                <a:cxn ang="0">
                  <a:pos x="64" y="18"/>
                </a:cxn>
                <a:cxn ang="0">
                  <a:pos x="64" y="18"/>
                </a:cxn>
                <a:cxn ang="0">
                  <a:pos x="64" y="14"/>
                </a:cxn>
                <a:cxn ang="0">
                  <a:pos x="62" y="14"/>
                </a:cxn>
                <a:cxn ang="0">
                  <a:pos x="56" y="12"/>
                </a:cxn>
                <a:cxn ang="0">
                  <a:pos x="56" y="12"/>
                </a:cxn>
                <a:cxn ang="0">
                  <a:pos x="52" y="14"/>
                </a:cxn>
                <a:cxn ang="0">
                  <a:pos x="50" y="14"/>
                </a:cxn>
                <a:cxn ang="0">
                  <a:pos x="48" y="12"/>
                </a:cxn>
                <a:cxn ang="0">
                  <a:pos x="48" y="12"/>
                </a:cxn>
                <a:cxn ang="0">
                  <a:pos x="46" y="10"/>
                </a:cxn>
                <a:cxn ang="0">
                  <a:pos x="46" y="6"/>
                </a:cxn>
                <a:cxn ang="0">
                  <a:pos x="44" y="4"/>
                </a:cxn>
                <a:cxn ang="0">
                  <a:pos x="40" y="2"/>
                </a:cxn>
                <a:cxn ang="0">
                  <a:pos x="40" y="2"/>
                </a:cxn>
                <a:cxn ang="0">
                  <a:pos x="34" y="0"/>
                </a:cxn>
                <a:cxn ang="0">
                  <a:pos x="28" y="0"/>
                </a:cxn>
                <a:cxn ang="0">
                  <a:pos x="18" y="2"/>
                </a:cxn>
                <a:cxn ang="0">
                  <a:pos x="10" y="8"/>
                </a:cxn>
                <a:cxn ang="0">
                  <a:pos x="0" y="14"/>
                </a:cxn>
                <a:cxn ang="0">
                  <a:pos x="0" y="14"/>
                </a:cxn>
                <a:cxn ang="0">
                  <a:pos x="6" y="16"/>
                </a:cxn>
                <a:cxn ang="0">
                  <a:pos x="12" y="14"/>
                </a:cxn>
                <a:cxn ang="0">
                  <a:pos x="18" y="12"/>
                </a:cxn>
                <a:cxn ang="0">
                  <a:pos x="24" y="12"/>
                </a:cxn>
                <a:cxn ang="0">
                  <a:pos x="24" y="12"/>
                </a:cxn>
              </a:cxnLst>
              <a:rect l="0" t="0" r="r" b="b"/>
              <a:pathLst>
                <a:path w="64" h="24">
                  <a:moveTo>
                    <a:pt x="24" y="12"/>
                  </a:moveTo>
                  <a:lnTo>
                    <a:pt x="24" y="12"/>
                  </a:lnTo>
                  <a:lnTo>
                    <a:pt x="22" y="14"/>
                  </a:lnTo>
                  <a:lnTo>
                    <a:pt x="22" y="14"/>
                  </a:lnTo>
                  <a:lnTo>
                    <a:pt x="20" y="18"/>
                  </a:lnTo>
                  <a:lnTo>
                    <a:pt x="22" y="20"/>
                  </a:lnTo>
                  <a:lnTo>
                    <a:pt x="26" y="22"/>
                  </a:lnTo>
                  <a:lnTo>
                    <a:pt x="26" y="22"/>
                  </a:lnTo>
                  <a:lnTo>
                    <a:pt x="58" y="24"/>
                  </a:lnTo>
                  <a:lnTo>
                    <a:pt x="58" y="24"/>
                  </a:lnTo>
                  <a:lnTo>
                    <a:pt x="62" y="24"/>
                  </a:lnTo>
                  <a:lnTo>
                    <a:pt x="64" y="22"/>
                  </a:lnTo>
                  <a:lnTo>
                    <a:pt x="64" y="18"/>
                  </a:lnTo>
                  <a:lnTo>
                    <a:pt x="64" y="18"/>
                  </a:lnTo>
                  <a:lnTo>
                    <a:pt x="64" y="14"/>
                  </a:lnTo>
                  <a:lnTo>
                    <a:pt x="62" y="14"/>
                  </a:lnTo>
                  <a:lnTo>
                    <a:pt x="56" y="12"/>
                  </a:lnTo>
                  <a:lnTo>
                    <a:pt x="56" y="12"/>
                  </a:lnTo>
                  <a:lnTo>
                    <a:pt x="52" y="14"/>
                  </a:lnTo>
                  <a:lnTo>
                    <a:pt x="50" y="14"/>
                  </a:lnTo>
                  <a:lnTo>
                    <a:pt x="48" y="12"/>
                  </a:lnTo>
                  <a:lnTo>
                    <a:pt x="48" y="12"/>
                  </a:lnTo>
                  <a:lnTo>
                    <a:pt x="46" y="10"/>
                  </a:lnTo>
                  <a:lnTo>
                    <a:pt x="46" y="6"/>
                  </a:lnTo>
                  <a:lnTo>
                    <a:pt x="44" y="4"/>
                  </a:lnTo>
                  <a:lnTo>
                    <a:pt x="40" y="2"/>
                  </a:lnTo>
                  <a:lnTo>
                    <a:pt x="40" y="2"/>
                  </a:lnTo>
                  <a:lnTo>
                    <a:pt x="34" y="0"/>
                  </a:lnTo>
                  <a:lnTo>
                    <a:pt x="28" y="0"/>
                  </a:lnTo>
                  <a:lnTo>
                    <a:pt x="18" y="2"/>
                  </a:lnTo>
                  <a:lnTo>
                    <a:pt x="10" y="8"/>
                  </a:lnTo>
                  <a:lnTo>
                    <a:pt x="0" y="14"/>
                  </a:lnTo>
                  <a:lnTo>
                    <a:pt x="0" y="14"/>
                  </a:lnTo>
                  <a:lnTo>
                    <a:pt x="6" y="16"/>
                  </a:lnTo>
                  <a:lnTo>
                    <a:pt x="12" y="14"/>
                  </a:lnTo>
                  <a:lnTo>
                    <a:pt x="18" y="12"/>
                  </a:lnTo>
                  <a:lnTo>
                    <a:pt x="24" y="12"/>
                  </a:lnTo>
                  <a:lnTo>
                    <a:pt x="24" y="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9" name="Freeform 102"/>
            <p:cNvSpPr>
              <a:spLocks/>
            </p:cNvSpPr>
            <p:nvPr/>
          </p:nvSpPr>
          <p:spPr bwMode="auto">
            <a:xfrm>
              <a:off x="7705725" y="250825"/>
              <a:ext cx="66675" cy="19050"/>
            </a:xfrm>
            <a:custGeom>
              <a:avLst/>
              <a:gdLst/>
              <a:ahLst/>
              <a:cxnLst>
                <a:cxn ang="0">
                  <a:pos x="42" y="8"/>
                </a:cxn>
                <a:cxn ang="0">
                  <a:pos x="42" y="8"/>
                </a:cxn>
                <a:cxn ang="0">
                  <a:pos x="28" y="2"/>
                </a:cxn>
                <a:cxn ang="0">
                  <a:pos x="18" y="0"/>
                </a:cxn>
                <a:cxn ang="0">
                  <a:pos x="12" y="2"/>
                </a:cxn>
                <a:cxn ang="0">
                  <a:pos x="8" y="4"/>
                </a:cxn>
                <a:cxn ang="0">
                  <a:pos x="0" y="12"/>
                </a:cxn>
                <a:cxn ang="0">
                  <a:pos x="0" y="12"/>
                </a:cxn>
                <a:cxn ang="0">
                  <a:pos x="20" y="12"/>
                </a:cxn>
                <a:cxn ang="0">
                  <a:pos x="42" y="8"/>
                </a:cxn>
                <a:cxn ang="0">
                  <a:pos x="42" y="8"/>
                </a:cxn>
              </a:cxnLst>
              <a:rect l="0" t="0" r="r" b="b"/>
              <a:pathLst>
                <a:path w="42" h="12">
                  <a:moveTo>
                    <a:pt x="42" y="8"/>
                  </a:moveTo>
                  <a:lnTo>
                    <a:pt x="42" y="8"/>
                  </a:lnTo>
                  <a:lnTo>
                    <a:pt x="28" y="2"/>
                  </a:lnTo>
                  <a:lnTo>
                    <a:pt x="18" y="0"/>
                  </a:lnTo>
                  <a:lnTo>
                    <a:pt x="12" y="2"/>
                  </a:lnTo>
                  <a:lnTo>
                    <a:pt x="8" y="4"/>
                  </a:lnTo>
                  <a:lnTo>
                    <a:pt x="0" y="12"/>
                  </a:lnTo>
                  <a:lnTo>
                    <a:pt x="0" y="12"/>
                  </a:lnTo>
                  <a:lnTo>
                    <a:pt x="20" y="12"/>
                  </a:lnTo>
                  <a:lnTo>
                    <a:pt x="42" y="8"/>
                  </a:lnTo>
                  <a:lnTo>
                    <a:pt x="42"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0" name="Freeform 103"/>
            <p:cNvSpPr>
              <a:spLocks/>
            </p:cNvSpPr>
            <p:nvPr/>
          </p:nvSpPr>
          <p:spPr bwMode="auto">
            <a:xfrm>
              <a:off x="5162550" y="250825"/>
              <a:ext cx="79375" cy="22225"/>
            </a:xfrm>
            <a:custGeom>
              <a:avLst/>
              <a:gdLst/>
              <a:ahLst/>
              <a:cxnLst>
                <a:cxn ang="0">
                  <a:pos x="12" y="8"/>
                </a:cxn>
                <a:cxn ang="0">
                  <a:pos x="12" y="8"/>
                </a:cxn>
                <a:cxn ang="0">
                  <a:pos x="4" y="8"/>
                </a:cxn>
                <a:cxn ang="0">
                  <a:pos x="4" y="8"/>
                </a:cxn>
                <a:cxn ang="0">
                  <a:pos x="6" y="10"/>
                </a:cxn>
                <a:cxn ang="0">
                  <a:pos x="10" y="12"/>
                </a:cxn>
                <a:cxn ang="0">
                  <a:pos x="16" y="10"/>
                </a:cxn>
                <a:cxn ang="0">
                  <a:pos x="16" y="10"/>
                </a:cxn>
                <a:cxn ang="0">
                  <a:pos x="24" y="10"/>
                </a:cxn>
                <a:cxn ang="0">
                  <a:pos x="32" y="12"/>
                </a:cxn>
                <a:cxn ang="0">
                  <a:pos x="40" y="14"/>
                </a:cxn>
                <a:cxn ang="0">
                  <a:pos x="50" y="14"/>
                </a:cxn>
                <a:cxn ang="0">
                  <a:pos x="50" y="14"/>
                </a:cxn>
                <a:cxn ang="0">
                  <a:pos x="38" y="6"/>
                </a:cxn>
                <a:cxn ang="0">
                  <a:pos x="26" y="2"/>
                </a:cxn>
                <a:cxn ang="0">
                  <a:pos x="0" y="0"/>
                </a:cxn>
                <a:cxn ang="0">
                  <a:pos x="0" y="0"/>
                </a:cxn>
                <a:cxn ang="0">
                  <a:pos x="4" y="4"/>
                </a:cxn>
                <a:cxn ang="0">
                  <a:pos x="6" y="4"/>
                </a:cxn>
                <a:cxn ang="0">
                  <a:pos x="10" y="4"/>
                </a:cxn>
                <a:cxn ang="0">
                  <a:pos x="12" y="8"/>
                </a:cxn>
                <a:cxn ang="0">
                  <a:pos x="12" y="8"/>
                </a:cxn>
              </a:cxnLst>
              <a:rect l="0" t="0" r="r" b="b"/>
              <a:pathLst>
                <a:path w="50" h="14">
                  <a:moveTo>
                    <a:pt x="12" y="8"/>
                  </a:moveTo>
                  <a:lnTo>
                    <a:pt x="12" y="8"/>
                  </a:lnTo>
                  <a:lnTo>
                    <a:pt x="4" y="8"/>
                  </a:lnTo>
                  <a:lnTo>
                    <a:pt x="4" y="8"/>
                  </a:lnTo>
                  <a:lnTo>
                    <a:pt x="6" y="10"/>
                  </a:lnTo>
                  <a:lnTo>
                    <a:pt x="10" y="12"/>
                  </a:lnTo>
                  <a:lnTo>
                    <a:pt x="16" y="10"/>
                  </a:lnTo>
                  <a:lnTo>
                    <a:pt x="16" y="10"/>
                  </a:lnTo>
                  <a:lnTo>
                    <a:pt x="24" y="10"/>
                  </a:lnTo>
                  <a:lnTo>
                    <a:pt x="32" y="12"/>
                  </a:lnTo>
                  <a:lnTo>
                    <a:pt x="40" y="14"/>
                  </a:lnTo>
                  <a:lnTo>
                    <a:pt x="50" y="14"/>
                  </a:lnTo>
                  <a:lnTo>
                    <a:pt x="50" y="14"/>
                  </a:lnTo>
                  <a:lnTo>
                    <a:pt x="38" y="6"/>
                  </a:lnTo>
                  <a:lnTo>
                    <a:pt x="26" y="2"/>
                  </a:lnTo>
                  <a:lnTo>
                    <a:pt x="0" y="0"/>
                  </a:lnTo>
                  <a:lnTo>
                    <a:pt x="0" y="0"/>
                  </a:lnTo>
                  <a:lnTo>
                    <a:pt x="4" y="4"/>
                  </a:lnTo>
                  <a:lnTo>
                    <a:pt x="6" y="4"/>
                  </a:lnTo>
                  <a:lnTo>
                    <a:pt x="10" y="4"/>
                  </a:lnTo>
                  <a:lnTo>
                    <a:pt x="12" y="8"/>
                  </a:lnTo>
                  <a:lnTo>
                    <a:pt x="12"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1" name="Freeform 104"/>
            <p:cNvSpPr>
              <a:spLocks/>
            </p:cNvSpPr>
            <p:nvPr/>
          </p:nvSpPr>
          <p:spPr bwMode="auto">
            <a:xfrm>
              <a:off x="4886325" y="727075"/>
              <a:ext cx="50800" cy="31750"/>
            </a:xfrm>
            <a:custGeom>
              <a:avLst/>
              <a:gdLst/>
              <a:ahLst/>
              <a:cxnLst>
                <a:cxn ang="0">
                  <a:pos x="32" y="20"/>
                </a:cxn>
                <a:cxn ang="0">
                  <a:pos x="32" y="20"/>
                </a:cxn>
                <a:cxn ang="0">
                  <a:pos x="32" y="20"/>
                </a:cxn>
                <a:cxn ang="0">
                  <a:pos x="32" y="20"/>
                </a:cxn>
                <a:cxn ang="0">
                  <a:pos x="32" y="20"/>
                </a:cxn>
                <a:cxn ang="0">
                  <a:pos x="30" y="18"/>
                </a:cxn>
                <a:cxn ang="0">
                  <a:pos x="30" y="16"/>
                </a:cxn>
                <a:cxn ang="0">
                  <a:pos x="24" y="12"/>
                </a:cxn>
                <a:cxn ang="0">
                  <a:pos x="20" y="8"/>
                </a:cxn>
                <a:cxn ang="0">
                  <a:pos x="20" y="6"/>
                </a:cxn>
                <a:cxn ang="0">
                  <a:pos x="20" y="4"/>
                </a:cxn>
                <a:cxn ang="0">
                  <a:pos x="20" y="4"/>
                </a:cxn>
                <a:cxn ang="0">
                  <a:pos x="6" y="0"/>
                </a:cxn>
                <a:cxn ang="0">
                  <a:pos x="6" y="0"/>
                </a:cxn>
                <a:cxn ang="0">
                  <a:pos x="2" y="0"/>
                </a:cxn>
                <a:cxn ang="0">
                  <a:pos x="0" y="0"/>
                </a:cxn>
                <a:cxn ang="0">
                  <a:pos x="0" y="4"/>
                </a:cxn>
                <a:cxn ang="0">
                  <a:pos x="0" y="4"/>
                </a:cxn>
                <a:cxn ang="0">
                  <a:pos x="6" y="6"/>
                </a:cxn>
                <a:cxn ang="0">
                  <a:pos x="10" y="10"/>
                </a:cxn>
                <a:cxn ang="0">
                  <a:pos x="22" y="18"/>
                </a:cxn>
                <a:cxn ang="0">
                  <a:pos x="22" y="18"/>
                </a:cxn>
                <a:cxn ang="0">
                  <a:pos x="26" y="20"/>
                </a:cxn>
                <a:cxn ang="0">
                  <a:pos x="28" y="20"/>
                </a:cxn>
                <a:cxn ang="0">
                  <a:pos x="32" y="20"/>
                </a:cxn>
                <a:cxn ang="0">
                  <a:pos x="32" y="20"/>
                </a:cxn>
              </a:cxnLst>
              <a:rect l="0" t="0" r="r" b="b"/>
              <a:pathLst>
                <a:path w="32" h="20">
                  <a:moveTo>
                    <a:pt x="32" y="20"/>
                  </a:moveTo>
                  <a:lnTo>
                    <a:pt x="32" y="20"/>
                  </a:lnTo>
                  <a:lnTo>
                    <a:pt x="32" y="20"/>
                  </a:lnTo>
                  <a:lnTo>
                    <a:pt x="32" y="20"/>
                  </a:lnTo>
                  <a:lnTo>
                    <a:pt x="32" y="20"/>
                  </a:lnTo>
                  <a:lnTo>
                    <a:pt x="30" y="18"/>
                  </a:lnTo>
                  <a:lnTo>
                    <a:pt x="30" y="16"/>
                  </a:lnTo>
                  <a:lnTo>
                    <a:pt x="24" y="12"/>
                  </a:lnTo>
                  <a:lnTo>
                    <a:pt x="20" y="8"/>
                  </a:lnTo>
                  <a:lnTo>
                    <a:pt x="20" y="6"/>
                  </a:lnTo>
                  <a:lnTo>
                    <a:pt x="20" y="4"/>
                  </a:lnTo>
                  <a:lnTo>
                    <a:pt x="20" y="4"/>
                  </a:lnTo>
                  <a:lnTo>
                    <a:pt x="6" y="0"/>
                  </a:lnTo>
                  <a:lnTo>
                    <a:pt x="6" y="0"/>
                  </a:lnTo>
                  <a:lnTo>
                    <a:pt x="2" y="0"/>
                  </a:lnTo>
                  <a:lnTo>
                    <a:pt x="0" y="0"/>
                  </a:lnTo>
                  <a:lnTo>
                    <a:pt x="0" y="4"/>
                  </a:lnTo>
                  <a:lnTo>
                    <a:pt x="0" y="4"/>
                  </a:lnTo>
                  <a:lnTo>
                    <a:pt x="6" y="6"/>
                  </a:lnTo>
                  <a:lnTo>
                    <a:pt x="10" y="10"/>
                  </a:lnTo>
                  <a:lnTo>
                    <a:pt x="22" y="18"/>
                  </a:lnTo>
                  <a:lnTo>
                    <a:pt x="22" y="18"/>
                  </a:lnTo>
                  <a:lnTo>
                    <a:pt x="26" y="20"/>
                  </a:lnTo>
                  <a:lnTo>
                    <a:pt x="28" y="20"/>
                  </a:lnTo>
                  <a:lnTo>
                    <a:pt x="32" y="20"/>
                  </a:lnTo>
                  <a:lnTo>
                    <a:pt x="32" y="2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2" name="Freeform 105"/>
            <p:cNvSpPr>
              <a:spLocks/>
            </p:cNvSpPr>
            <p:nvPr/>
          </p:nvSpPr>
          <p:spPr bwMode="auto">
            <a:xfrm>
              <a:off x="8074025" y="1003300"/>
              <a:ext cx="25400" cy="38100"/>
            </a:xfrm>
            <a:custGeom>
              <a:avLst/>
              <a:gdLst/>
              <a:ahLst/>
              <a:cxnLst>
                <a:cxn ang="0">
                  <a:pos x="0" y="4"/>
                </a:cxn>
                <a:cxn ang="0">
                  <a:pos x="0" y="4"/>
                </a:cxn>
                <a:cxn ang="0">
                  <a:pos x="0" y="8"/>
                </a:cxn>
                <a:cxn ang="0">
                  <a:pos x="2" y="10"/>
                </a:cxn>
                <a:cxn ang="0">
                  <a:pos x="2" y="10"/>
                </a:cxn>
                <a:cxn ang="0">
                  <a:pos x="6" y="10"/>
                </a:cxn>
                <a:cxn ang="0">
                  <a:pos x="8" y="10"/>
                </a:cxn>
                <a:cxn ang="0">
                  <a:pos x="6" y="16"/>
                </a:cxn>
                <a:cxn ang="0">
                  <a:pos x="6" y="16"/>
                </a:cxn>
                <a:cxn ang="0">
                  <a:pos x="4" y="20"/>
                </a:cxn>
                <a:cxn ang="0">
                  <a:pos x="4" y="22"/>
                </a:cxn>
                <a:cxn ang="0">
                  <a:pos x="8" y="24"/>
                </a:cxn>
                <a:cxn ang="0">
                  <a:pos x="8" y="24"/>
                </a:cxn>
                <a:cxn ang="0">
                  <a:pos x="10" y="24"/>
                </a:cxn>
                <a:cxn ang="0">
                  <a:pos x="12" y="22"/>
                </a:cxn>
                <a:cxn ang="0">
                  <a:pos x="14" y="18"/>
                </a:cxn>
                <a:cxn ang="0">
                  <a:pos x="14" y="18"/>
                </a:cxn>
                <a:cxn ang="0">
                  <a:pos x="16" y="8"/>
                </a:cxn>
                <a:cxn ang="0">
                  <a:pos x="16" y="8"/>
                </a:cxn>
                <a:cxn ang="0">
                  <a:pos x="14" y="2"/>
                </a:cxn>
                <a:cxn ang="0">
                  <a:pos x="8" y="0"/>
                </a:cxn>
                <a:cxn ang="0">
                  <a:pos x="8" y="0"/>
                </a:cxn>
                <a:cxn ang="0">
                  <a:pos x="6" y="0"/>
                </a:cxn>
                <a:cxn ang="0">
                  <a:pos x="4" y="0"/>
                </a:cxn>
                <a:cxn ang="0">
                  <a:pos x="0" y="4"/>
                </a:cxn>
                <a:cxn ang="0">
                  <a:pos x="0" y="4"/>
                </a:cxn>
              </a:cxnLst>
              <a:rect l="0" t="0" r="r" b="b"/>
              <a:pathLst>
                <a:path w="16" h="24">
                  <a:moveTo>
                    <a:pt x="0" y="4"/>
                  </a:moveTo>
                  <a:lnTo>
                    <a:pt x="0" y="4"/>
                  </a:lnTo>
                  <a:lnTo>
                    <a:pt x="0" y="8"/>
                  </a:lnTo>
                  <a:lnTo>
                    <a:pt x="2" y="10"/>
                  </a:lnTo>
                  <a:lnTo>
                    <a:pt x="2" y="10"/>
                  </a:lnTo>
                  <a:lnTo>
                    <a:pt x="6" y="10"/>
                  </a:lnTo>
                  <a:lnTo>
                    <a:pt x="8" y="10"/>
                  </a:lnTo>
                  <a:lnTo>
                    <a:pt x="6" y="16"/>
                  </a:lnTo>
                  <a:lnTo>
                    <a:pt x="6" y="16"/>
                  </a:lnTo>
                  <a:lnTo>
                    <a:pt x="4" y="20"/>
                  </a:lnTo>
                  <a:lnTo>
                    <a:pt x="4" y="22"/>
                  </a:lnTo>
                  <a:lnTo>
                    <a:pt x="8" y="24"/>
                  </a:lnTo>
                  <a:lnTo>
                    <a:pt x="8" y="24"/>
                  </a:lnTo>
                  <a:lnTo>
                    <a:pt x="10" y="24"/>
                  </a:lnTo>
                  <a:lnTo>
                    <a:pt x="12" y="22"/>
                  </a:lnTo>
                  <a:lnTo>
                    <a:pt x="14" y="18"/>
                  </a:lnTo>
                  <a:lnTo>
                    <a:pt x="14" y="18"/>
                  </a:lnTo>
                  <a:lnTo>
                    <a:pt x="16" y="8"/>
                  </a:lnTo>
                  <a:lnTo>
                    <a:pt x="16" y="8"/>
                  </a:lnTo>
                  <a:lnTo>
                    <a:pt x="14" y="2"/>
                  </a:lnTo>
                  <a:lnTo>
                    <a:pt x="8" y="0"/>
                  </a:lnTo>
                  <a:lnTo>
                    <a:pt x="8" y="0"/>
                  </a:lnTo>
                  <a:lnTo>
                    <a:pt x="6" y="0"/>
                  </a:lnTo>
                  <a:lnTo>
                    <a:pt x="4" y="0"/>
                  </a:lnTo>
                  <a:lnTo>
                    <a:pt x="0" y="4"/>
                  </a:lnTo>
                  <a:lnTo>
                    <a:pt x="0"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3" name="Freeform 106"/>
            <p:cNvSpPr>
              <a:spLocks/>
            </p:cNvSpPr>
            <p:nvPr/>
          </p:nvSpPr>
          <p:spPr bwMode="auto">
            <a:xfrm>
              <a:off x="5175250" y="292100"/>
              <a:ext cx="82550" cy="31750"/>
            </a:xfrm>
            <a:custGeom>
              <a:avLst/>
              <a:gdLst/>
              <a:ahLst/>
              <a:cxnLst>
                <a:cxn ang="0">
                  <a:pos x="38" y="4"/>
                </a:cxn>
                <a:cxn ang="0">
                  <a:pos x="38" y="4"/>
                </a:cxn>
                <a:cxn ang="0">
                  <a:pos x="30" y="0"/>
                </a:cxn>
                <a:cxn ang="0">
                  <a:pos x="26" y="2"/>
                </a:cxn>
                <a:cxn ang="0">
                  <a:pos x="24" y="6"/>
                </a:cxn>
                <a:cxn ang="0">
                  <a:pos x="24" y="6"/>
                </a:cxn>
                <a:cxn ang="0">
                  <a:pos x="22" y="6"/>
                </a:cxn>
                <a:cxn ang="0">
                  <a:pos x="22" y="6"/>
                </a:cxn>
                <a:cxn ang="0">
                  <a:pos x="12" y="8"/>
                </a:cxn>
                <a:cxn ang="0">
                  <a:pos x="12" y="8"/>
                </a:cxn>
                <a:cxn ang="0">
                  <a:pos x="10" y="6"/>
                </a:cxn>
                <a:cxn ang="0">
                  <a:pos x="6" y="4"/>
                </a:cxn>
                <a:cxn ang="0">
                  <a:pos x="6" y="4"/>
                </a:cxn>
                <a:cxn ang="0">
                  <a:pos x="2" y="2"/>
                </a:cxn>
                <a:cxn ang="0">
                  <a:pos x="0" y="0"/>
                </a:cxn>
                <a:cxn ang="0">
                  <a:pos x="0" y="2"/>
                </a:cxn>
                <a:cxn ang="0">
                  <a:pos x="0" y="2"/>
                </a:cxn>
                <a:cxn ang="0">
                  <a:pos x="0" y="6"/>
                </a:cxn>
                <a:cxn ang="0">
                  <a:pos x="0" y="8"/>
                </a:cxn>
                <a:cxn ang="0">
                  <a:pos x="2" y="8"/>
                </a:cxn>
                <a:cxn ang="0">
                  <a:pos x="2" y="8"/>
                </a:cxn>
                <a:cxn ang="0">
                  <a:pos x="10" y="8"/>
                </a:cxn>
                <a:cxn ang="0">
                  <a:pos x="10" y="8"/>
                </a:cxn>
                <a:cxn ang="0">
                  <a:pos x="12" y="12"/>
                </a:cxn>
                <a:cxn ang="0">
                  <a:pos x="14" y="12"/>
                </a:cxn>
                <a:cxn ang="0">
                  <a:pos x="20" y="10"/>
                </a:cxn>
                <a:cxn ang="0">
                  <a:pos x="20" y="10"/>
                </a:cxn>
                <a:cxn ang="0">
                  <a:pos x="20" y="10"/>
                </a:cxn>
                <a:cxn ang="0">
                  <a:pos x="20" y="10"/>
                </a:cxn>
                <a:cxn ang="0">
                  <a:pos x="22" y="12"/>
                </a:cxn>
                <a:cxn ang="0">
                  <a:pos x="26" y="14"/>
                </a:cxn>
                <a:cxn ang="0">
                  <a:pos x="30" y="14"/>
                </a:cxn>
                <a:cxn ang="0">
                  <a:pos x="32" y="16"/>
                </a:cxn>
                <a:cxn ang="0">
                  <a:pos x="32" y="16"/>
                </a:cxn>
                <a:cxn ang="0">
                  <a:pos x="36" y="18"/>
                </a:cxn>
                <a:cxn ang="0">
                  <a:pos x="40" y="20"/>
                </a:cxn>
                <a:cxn ang="0">
                  <a:pos x="46" y="18"/>
                </a:cxn>
                <a:cxn ang="0">
                  <a:pos x="50" y="16"/>
                </a:cxn>
                <a:cxn ang="0">
                  <a:pos x="50" y="16"/>
                </a:cxn>
                <a:cxn ang="0">
                  <a:pos x="52" y="12"/>
                </a:cxn>
                <a:cxn ang="0">
                  <a:pos x="52" y="6"/>
                </a:cxn>
                <a:cxn ang="0">
                  <a:pos x="52" y="6"/>
                </a:cxn>
                <a:cxn ang="0">
                  <a:pos x="48" y="4"/>
                </a:cxn>
                <a:cxn ang="0">
                  <a:pos x="44" y="2"/>
                </a:cxn>
                <a:cxn ang="0">
                  <a:pos x="42" y="4"/>
                </a:cxn>
                <a:cxn ang="0">
                  <a:pos x="38" y="4"/>
                </a:cxn>
                <a:cxn ang="0">
                  <a:pos x="38" y="4"/>
                </a:cxn>
              </a:cxnLst>
              <a:rect l="0" t="0" r="r" b="b"/>
              <a:pathLst>
                <a:path w="52" h="20">
                  <a:moveTo>
                    <a:pt x="38" y="4"/>
                  </a:moveTo>
                  <a:lnTo>
                    <a:pt x="38" y="4"/>
                  </a:lnTo>
                  <a:lnTo>
                    <a:pt x="30" y="0"/>
                  </a:lnTo>
                  <a:lnTo>
                    <a:pt x="26" y="2"/>
                  </a:lnTo>
                  <a:lnTo>
                    <a:pt x="24" y="6"/>
                  </a:lnTo>
                  <a:lnTo>
                    <a:pt x="24" y="6"/>
                  </a:lnTo>
                  <a:lnTo>
                    <a:pt x="22" y="6"/>
                  </a:lnTo>
                  <a:lnTo>
                    <a:pt x="22" y="6"/>
                  </a:lnTo>
                  <a:lnTo>
                    <a:pt x="12" y="8"/>
                  </a:lnTo>
                  <a:lnTo>
                    <a:pt x="12" y="8"/>
                  </a:lnTo>
                  <a:lnTo>
                    <a:pt x="10" y="6"/>
                  </a:lnTo>
                  <a:lnTo>
                    <a:pt x="6" y="4"/>
                  </a:lnTo>
                  <a:lnTo>
                    <a:pt x="6" y="4"/>
                  </a:lnTo>
                  <a:lnTo>
                    <a:pt x="2" y="2"/>
                  </a:lnTo>
                  <a:lnTo>
                    <a:pt x="0" y="0"/>
                  </a:lnTo>
                  <a:lnTo>
                    <a:pt x="0" y="2"/>
                  </a:lnTo>
                  <a:lnTo>
                    <a:pt x="0" y="2"/>
                  </a:lnTo>
                  <a:lnTo>
                    <a:pt x="0" y="6"/>
                  </a:lnTo>
                  <a:lnTo>
                    <a:pt x="0" y="8"/>
                  </a:lnTo>
                  <a:lnTo>
                    <a:pt x="2" y="8"/>
                  </a:lnTo>
                  <a:lnTo>
                    <a:pt x="2" y="8"/>
                  </a:lnTo>
                  <a:lnTo>
                    <a:pt x="10" y="8"/>
                  </a:lnTo>
                  <a:lnTo>
                    <a:pt x="10" y="8"/>
                  </a:lnTo>
                  <a:lnTo>
                    <a:pt x="12" y="12"/>
                  </a:lnTo>
                  <a:lnTo>
                    <a:pt x="14" y="12"/>
                  </a:lnTo>
                  <a:lnTo>
                    <a:pt x="20" y="10"/>
                  </a:lnTo>
                  <a:lnTo>
                    <a:pt x="20" y="10"/>
                  </a:lnTo>
                  <a:lnTo>
                    <a:pt x="20" y="10"/>
                  </a:lnTo>
                  <a:lnTo>
                    <a:pt x="20" y="10"/>
                  </a:lnTo>
                  <a:lnTo>
                    <a:pt x="22" y="12"/>
                  </a:lnTo>
                  <a:lnTo>
                    <a:pt x="26" y="14"/>
                  </a:lnTo>
                  <a:lnTo>
                    <a:pt x="30" y="14"/>
                  </a:lnTo>
                  <a:lnTo>
                    <a:pt x="32" y="16"/>
                  </a:lnTo>
                  <a:lnTo>
                    <a:pt x="32" y="16"/>
                  </a:lnTo>
                  <a:lnTo>
                    <a:pt x="36" y="18"/>
                  </a:lnTo>
                  <a:lnTo>
                    <a:pt x="40" y="20"/>
                  </a:lnTo>
                  <a:lnTo>
                    <a:pt x="46" y="18"/>
                  </a:lnTo>
                  <a:lnTo>
                    <a:pt x="50" y="16"/>
                  </a:lnTo>
                  <a:lnTo>
                    <a:pt x="50" y="16"/>
                  </a:lnTo>
                  <a:lnTo>
                    <a:pt x="52" y="12"/>
                  </a:lnTo>
                  <a:lnTo>
                    <a:pt x="52" y="6"/>
                  </a:lnTo>
                  <a:lnTo>
                    <a:pt x="52" y="6"/>
                  </a:lnTo>
                  <a:lnTo>
                    <a:pt x="48" y="4"/>
                  </a:lnTo>
                  <a:lnTo>
                    <a:pt x="44" y="2"/>
                  </a:lnTo>
                  <a:lnTo>
                    <a:pt x="42" y="4"/>
                  </a:lnTo>
                  <a:lnTo>
                    <a:pt x="38" y="4"/>
                  </a:lnTo>
                  <a:lnTo>
                    <a:pt x="38"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4" name="Freeform 107"/>
            <p:cNvSpPr>
              <a:spLocks/>
            </p:cNvSpPr>
            <p:nvPr/>
          </p:nvSpPr>
          <p:spPr bwMode="auto">
            <a:xfrm>
              <a:off x="7956550" y="1143000"/>
              <a:ext cx="19050" cy="47625"/>
            </a:xfrm>
            <a:custGeom>
              <a:avLst/>
              <a:gdLst/>
              <a:ahLst/>
              <a:cxnLst>
                <a:cxn ang="0">
                  <a:pos x="12" y="0"/>
                </a:cxn>
                <a:cxn ang="0">
                  <a:pos x="12" y="0"/>
                </a:cxn>
                <a:cxn ang="0">
                  <a:pos x="4" y="8"/>
                </a:cxn>
                <a:cxn ang="0">
                  <a:pos x="0" y="16"/>
                </a:cxn>
                <a:cxn ang="0">
                  <a:pos x="0" y="22"/>
                </a:cxn>
                <a:cxn ang="0">
                  <a:pos x="4" y="30"/>
                </a:cxn>
                <a:cxn ang="0">
                  <a:pos x="4" y="30"/>
                </a:cxn>
                <a:cxn ang="0">
                  <a:pos x="8" y="24"/>
                </a:cxn>
                <a:cxn ang="0">
                  <a:pos x="10" y="16"/>
                </a:cxn>
                <a:cxn ang="0">
                  <a:pos x="12" y="0"/>
                </a:cxn>
                <a:cxn ang="0">
                  <a:pos x="12" y="0"/>
                </a:cxn>
              </a:cxnLst>
              <a:rect l="0" t="0" r="r" b="b"/>
              <a:pathLst>
                <a:path w="12" h="30">
                  <a:moveTo>
                    <a:pt x="12" y="0"/>
                  </a:moveTo>
                  <a:lnTo>
                    <a:pt x="12" y="0"/>
                  </a:lnTo>
                  <a:lnTo>
                    <a:pt x="4" y="8"/>
                  </a:lnTo>
                  <a:lnTo>
                    <a:pt x="0" y="16"/>
                  </a:lnTo>
                  <a:lnTo>
                    <a:pt x="0" y="22"/>
                  </a:lnTo>
                  <a:lnTo>
                    <a:pt x="4" y="30"/>
                  </a:lnTo>
                  <a:lnTo>
                    <a:pt x="4" y="30"/>
                  </a:lnTo>
                  <a:lnTo>
                    <a:pt x="8" y="24"/>
                  </a:lnTo>
                  <a:lnTo>
                    <a:pt x="10" y="16"/>
                  </a:lnTo>
                  <a:lnTo>
                    <a:pt x="12" y="0"/>
                  </a:lnTo>
                  <a:lnTo>
                    <a:pt x="1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5" name="Freeform 108"/>
            <p:cNvSpPr>
              <a:spLocks/>
            </p:cNvSpPr>
            <p:nvPr/>
          </p:nvSpPr>
          <p:spPr bwMode="auto">
            <a:xfrm>
              <a:off x="7813675" y="1231900"/>
              <a:ext cx="28575" cy="25400"/>
            </a:xfrm>
            <a:custGeom>
              <a:avLst/>
              <a:gdLst/>
              <a:ahLst/>
              <a:cxnLst>
                <a:cxn ang="0">
                  <a:pos x="18" y="0"/>
                </a:cxn>
                <a:cxn ang="0">
                  <a:pos x="18" y="0"/>
                </a:cxn>
                <a:cxn ang="0">
                  <a:pos x="12" y="0"/>
                </a:cxn>
                <a:cxn ang="0">
                  <a:pos x="6" y="0"/>
                </a:cxn>
                <a:cxn ang="0">
                  <a:pos x="2" y="4"/>
                </a:cxn>
                <a:cxn ang="0">
                  <a:pos x="0" y="8"/>
                </a:cxn>
                <a:cxn ang="0">
                  <a:pos x="0" y="8"/>
                </a:cxn>
                <a:cxn ang="0">
                  <a:pos x="0" y="14"/>
                </a:cxn>
                <a:cxn ang="0">
                  <a:pos x="2" y="16"/>
                </a:cxn>
                <a:cxn ang="0">
                  <a:pos x="4" y="16"/>
                </a:cxn>
                <a:cxn ang="0">
                  <a:pos x="4" y="16"/>
                </a:cxn>
                <a:cxn ang="0">
                  <a:pos x="10" y="14"/>
                </a:cxn>
                <a:cxn ang="0">
                  <a:pos x="14" y="10"/>
                </a:cxn>
                <a:cxn ang="0">
                  <a:pos x="18" y="0"/>
                </a:cxn>
                <a:cxn ang="0">
                  <a:pos x="18" y="0"/>
                </a:cxn>
              </a:cxnLst>
              <a:rect l="0" t="0" r="r" b="b"/>
              <a:pathLst>
                <a:path w="18" h="16">
                  <a:moveTo>
                    <a:pt x="18" y="0"/>
                  </a:moveTo>
                  <a:lnTo>
                    <a:pt x="18" y="0"/>
                  </a:lnTo>
                  <a:lnTo>
                    <a:pt x="12" y="0"/>
                  </a:lnTo>
                  <a:lnTo>
                    <a:pt x="6" y="0"/>
                  </a:lnTo>
                  <a:lnTo>
                    <a:pt x="2" y="4"/>
                  </a:lnTo>
                  <a:lnTo>
                    <a:pt x="0" y="8"/>
                  </a:lnTo>
                  <a:lnTo>
                    <a:pt x="0" y="8"/>
                  </a:lnTo>
                  <a:lnTo>
                    <a:pt x="0" y="14"/>
                  </a:lnTo>
                  <a:lnTo>
                    <a:pt x="2" y="16"/>
                  </a:lnTo>
                  <a:lnTo>
                    <a:pt x="4" y="16"/>
                  </a:lnTo>
                  <a:lnTo>
                    <a:pt x="4" y="16"/>
                  </a:lnTo>
                  <a:lnTo>
                    <a:pt x="10" y="14"/>
                  </a:lnTo>
                  <a:lnTo>
                    <a:pt x="14" y="10"/>
                  </a:lnTo>
                  <a:lnTo>
                    <a:pt x="18" y="0"/>
                  </a:lnTo>
                  <a:lnTo>
                    <a:pt x="1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6" name="Freeform 109"/>
            <p:cNvSpPr>
              <a:spLocks/>
            </p:cNvSpPr>
            <p:nvPr/>
          </p:nvSpPr>
          <p:spPr bwMode="auto">
            <a:xfrm>
              <a:off x="6572250" y="882650"/>
              <a:ext cx="15875" cy="34925"/>
            </a:xfrm>
            <a:custGeom>
              <a:avLst/>
              <a:gdLst/>
              <a:ahLst/>
              <a:cxnLst>
                <a:cxn ang="0">
                  <a:pos x="0" y="6"/>
                </a:cxn>
                <a:cxn ang="0">
                  <a:pos x="0" y="6"/>
                </a:cxn>
                <a:cxn ang="0">
                  <a:pos x="0" y="22"/>
                </a:cxn>
                <a:cxn ang="0">
                  <a:pos x="0" y="22"/>
                </a:cxn>
                <a:cxn ang="0">
                  <a:pos x="6" y="20"/>
                </a:cxn>
                <a:cxn ang="0">
                  <a:pos x="10" y="14"/>
                </a:cxn>
                <a:cxn ang="0">
                  <a:pos x="10" y="4"/>
                </a:cxn>
                <a:cxn ang="0">
                  <a:pos x="10" y="4"/>
                </a:cxn>
                <a:cxn ang="0">
                  <a:pos x="8" y="2"/>
                </a:cxn>
                <a:cxn ang="0">
                  <a:pos x="6" y="0"/>
                </a:cxn>
                <a:cxn ang="0">
                  <a:pos x="6" y="0"/>
                </a:cxn>
                <a:cxn ang="0">
                  <a:pos x="2" y="2"/>
                </a:cxn>
                <a:cxn ang="0">
                  <a:pos x="0" y="2"/>
                </a:cxn>
                <a:cxn ang="0">
                  <a:pos x="0" y="6"/>
                </a:cxn>
                <a:cxn ang="0">
                  <a:pos x="0" y="6"/>
                </a:cxn>
              </a:cxnLst>
              <a:rect l="0" t="0" r="r" b="b"/>
              <a:pathLst>
                <a:path w="10" h="22">
                  <a:moveTo>
                    <a:pt x="0" y="6"/>
                  </a:moveTo>
                  <a:lnTo>
                    <a:pt x="0" y="6"/>
                  </a:lnTo>
                  <a:lnTo>
                    <a:pt x="0" y="22"/>
                  </a:lnTo>
                  <a:lnTo>
                    <a:pt x="0" y="22"/>
                  </a:lnTo>
                  <a:lnTo>
                    <a:pt x="6" y="20"/>
                  </a:lnTo>
                  <a:lnTo>
                    <a:pt x="10" y="14"/>
                  </a:lnTo>
                  <a:lnTo>
                    <a:pt x="10" y="4"/>
                  </a:lnTo>
                  <a:lnTo>
                    <a:pt x="10" y="4"/>
                  </a:lnTo>
                  <a:lnTo>
                    <a:pt x="8" y="2"/>
                  </a:lnTo>
                  <a:lnTo>
                    <a:pt x="6" y="0"/>
                  </a:lnTo>
                  <a:lnTo>
                    <a:pt x="6" y="0"/>
                  </a:lnTo>
                  <a:lnTo>
                    <a:pt x="2" y="2"/>
                  </a:lnTo>
                  <a:lnTo>
                    <a:pt x="0" y="2"/>
                  </a:lnTo>
                  <a:lnTo>
                    <a:pt x="0" y="6"/>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7" name="Freeform 110"/>
            <p:cNvSpPr>
              <a:spLocks/>
            </p:cNvSpPr>
            <p:nvPr/>
          </p:nvSpPr>
          <p:spPr bwMode="auto">
            <a:xfrm>
              <a:off x="7953375" y="1543050"/>
              <a:ext cx="57150" cy="9525"/>
            </a:xfrm>
            <a:custGeom>
              <a:avLst/>
              <a:gdLst/>
              <a:ahLst/>
              <a:cxnLst>
                <a:cxn ang="0">
                  <a:pos x="0" y="6"/>
                </a:cxn>
                <a:cxn ang="0">
                  <a:pos x="0" y="6"/>
                </a:cxn>
                <a:cxn ang="0">
                  <a:pos x="28" y="6"/>
                </a:cxn>
                <a:cxn ang="0">
                  <a:pos x="32" y="6"/>
                </a:cxn>
                <a:cxn ang="0">
                  <a:pos x="36" y="2"/>
                </a:cxn>
                <a:cxn ang="0">
                  <a:pos x="36" y="2"/>
                </a:cxn>
                <a:cxn ang="0">
                  <a:pos x="32" y="2"/>
                </a:cxn>
                <a:cxn ang="0">
                  <a:pos x="28" y="2"/>
                </a:cxn>
                <a:cxn ang="0">
                  <a:pos x="18" y="0"/>
                </a:cxn>
                <a:cxn ang="0">
                  <a:pos x="10" y="0"/>
                </a:cxn>
                <a:cxn ang="0">
                  <a:pos x="6" y="2"/>
                </a:cxn>
                <a:cxn ang="0">
                  <a:pos x="0" y="6"/>
                </a:cxn>
                <a:cxn ang="0">
                  <a:pos x="0" y="6"/>
                </a:cxn>
              </a:cxnLst>
              <a:rect l="0" t="0" r="r" b="b"/>
              <a:pathLst>
                <a:path w="36" h="6">
                  <a:moveTo>
                    <a:pt x="0" y="6"/>
                  </a:moveTo>
                  <a:lnTo>
                    <a:pt x="0" y="6"/>
                  </a:lnTo>
                  <a:lnTo>
                    <a:pt x="28" y="6"/>
                  </a:lnTo>
                  <a:lnTo>
                    <a:pt x="32" y="6"/>
                  </a:lnTo>
                  <a:lnTo>
                    <a:pt x="36" y="2"/>
                  </a:lnTo>
                  <a:lnTo>
                    <a:pt x="36" y="2"/>
                  </a:lnTo>
                  <a:lnTo>
                    <a:pt x="32" y="2"/>
                  </a:lnTo>
                  <a:lnTo>
                    <a:pt x="28" y="2"/>
                  </a:lnTo>
                  <a:lnTo>
                    <a:pt x="18" y="0"/>
                  </a:lnTo>
                  <a:lnTo>
                    <a:pt x="10" y="0"/>
                  </a:lnTo>
                  <a:lnTo>
                    <a:pt x="6" y="2"/>
                  </a:lnTo>
                  <a:lnTo>
                    <a:pt x="0" y="6"/>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8" name="Freeform 111"/>
            <p:cNvSpPr>
              <a:spLocks/>
            </p:cNvSpPr>
            <p:nvPr/>
          </p:nvSpPr>
          <p:spPr bwMode="auto">
            <a:xfrm>
              <a:off x="6619875" y="930275"/>
              <a:ext cx="38100" cy="25400"/>
            </a:xfrm>
            <a:custGeom>
              <a:avLst/>
              <a:gdLst/>
              <a:ahLst/>
              <a:cxnLst>
                <a:cxn ang="0">
                  <a:pos x="24" y="0"/>
                </a:cxn>
                <a:cxn ang="0">
                  <a:pos x="24" y="0"/>
                </a:cxn>
                <a:cxn ang="0">
                  <a:pos x="18" y="2"/>
                </a:cxn>
                <a:cxn ang="0">
                  <a:pos x="12" y="2"/>
                </a:cxn>
                <a:cxn ang="0">
                  <a:pos x="6" y="2"/>
                </a:cxn>
                <a:cxn ang="0">
                  <a:pos x="0" y="4"/>
                </a:cxn>
                <a:cxn ang="0">
                  <a:pos x="0" y="4"/>
                </a:cxn>
                <a:cxn ang="0">
                  <a:pos x="20" y="16"/>
                </a:cxn>
                <a:cxn ang="0">
                  <a:pos x="20" y="16"/>
                </a:cxn>
                <a:cxn ang="0">
                  <a:pos x="24" y="0"/>
                </a:cxn>
                <a:cxn ang="0">
                  <a:pos x="24" y="0"/>
                </a:cxn>
              </a:cxnLst>
              <a:rect l="0" t="0" r="r" b="b"/>
              <a:pathLst>
                <a:path w="24" h="16">
                  <a:moveTo>
                    <a:pt x="24" y="0"/>
                  </a:moveTo>
                  <a:lnTo>
                    <a:pt x="24" y="0"/>
                  </a:lnTo>
                  <a:lnTo>
                    <a:pt x="18" y="2"/>
                  </a:lnTo>
                  <a:lnTo>
                    <a:pt x="12" y="2"/>
                  </a:lnTo>
                  <a:lnTo>
                    <a:pt x="6" y="2"/>
                  </a:lnTo>
                  <a:lnTo>
                    <a:pt x="0" y="4"/>
                  </a:lnTo>
                  <a:lnTo>
                    <a:pt x="0" y="4"/>
                  </a:lnTo>
                  <a:lnTo>
                    <a:pt x="20" y="16"/>
                  </a:lnTo>
                  <a:lnTo>
                    <a:pt x="20" y="16"/>
                  </a:lnTo>
                  <a:lnTo>
                    <a:pt x="24" y="0"/>
                  </a:lnTo>
                  <a:lnTo>
                    <a:pt x="2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9" name="Freeform 112"/>
            <p:cNvSpPr>
              <a:spLocks/>
            </p:cNvSpPr>
            <p:nvPr/>
          </p:nvSpPr>
          <p:spPr bwMode="auto">
            <a:xfrm>
              <a:off x="7997825" y="1701800"/>
              <a:ext cx="41275" cy="28575"/>
            </a:xfrm>
            <a:custGeom>
              <a:avLst/>
              <a:gdLst/>
              <a:ahLst/>
              <a:cxnLst>
                <a:cxn ang="0">
                  <a:pos x="6" y="16"/>
                </a:cxn>
                <a:cxn ang="0">
                  <a:pos x="6" y="16"/>
                </a:cxn>
                <a:cxn ang="0">
                  <a:pos x="10" y="12"/>
                </a:cxn>
                <a:cxn ang="0">
                  <a:pos x="14" y="8"/>
                </a:cxn>
                <a:cxn ang="0">
                  <a:pos x="26" y="0"/>
                </a:cxn>
                <a:cxn ang="0">
                  <a:pos x="26" y="0"/>
                </a:cxn>
                <a:cxn ang="0">
                  <a:pos x="18" y="0"/>
                </a:cxn>
                <a:cxn ang="0">
                  <a:pos x="12" y="2"/>
                </a:cxn>
                <a:cxn ang="0">
                  <a:pos x="2" y="10"/>
                </a:cxn>
                <a:cxn ang="0">
                  <a:pos x="2" y="10"/>
                </a:cxn>
                <a:cxn ang="0">
                  <a:pos x="0" y="12"/>
                </a:cxn>
                <a:cxn ang="0">
                  <a:pos x="2" y="16"/>
                </a:cxn>
                <a:cxn ang="0">
                  <a:pos x="2" y="16"/>
                </a:cxn>
                <a:cxn ang="0">
                  <a:pos x="4" y="18"/>
                </a:cxn>
                <a:cxn ang="0">
                  <a:pos x="6" y="16"/>
                </a:cxn>
                <a:cxn ang="0">
                  <a:pos x="6" y="16"/>
                </a:cxn>
              </a:cxnLst>
              <a:rect l="0" t="0" r="r" b="b"/>
              <a:pathLst>
                <a:path w="26" h="18">
                  <a:moveTo>
                    <a:pt x="6" y="16"/>
                  </a:moveTo>
                  <a:lnTo>
                    <a:pt x="6" y="16"/>
                  </a:lnTo>
                  <a:lnTo>
                    <a:pt x="10" y="12"/>
                  </a:lnTo>
                  <a:lnTo>
                    <a:pt x="14" y="8"/>
                  </a:lnTo>
                  <a:lnTo>
                    <a:pt x="26" y="0"/>
                  </a:lnTo>
                  <a:lnTo>
                    <a:pt x="26" y="0"/>
                  </a:lnTo>
                  <a:lnTo>
                    <a:pt x="18" y="0"/>
                  </a:lnTo>
                  <a:lnTo>
                    <a:pt x="12" y="2"/>
                  </a:lnTo>
                  <a:lnTo>
                    <a:pt x="2" y="10"/>
                  </a:lnTo>
                  <a:lnTo>
                    <a:pt x="2" y="10"/>
                  </a:lnTo>
                  <a:lnTo>
                    <a:pt x="0" y="12"/>
                  </a:lnTo>
                  <a:lnTo>
                    <a:pt x="2" y="16"/>
                  </a:lnTo>
                  <a:lnTo>
                    <a:pt x="2" y="16"/>
                  </a:lnTo>
                  <a:lnTo>
                    <a:pt x="4" y="18"/>
                  </a:lnTo>
                  <a:lnTo>
                    <a:pt x="6" y="16"/>
                  </a:lnTo>
                  <a:lnTo>
                    <a:pt x="6" y="1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0" name="Freeform 113"/>
            <p:cNvSpPr>
              <a:spLocks/>
            </p:cNvSpPr>
            <p:nvPr/>
          </p:nvSpPr>
          <p:spPr bwMode="auto">
            <a:xfrm>
              <a:off x="5276850" y="311150"/>
              <a:ext cx="31750" cy="19050"/>
            </a:xfrm>
            <a:custGeom>
              <a:avLst/>
              <a:gdLst/>
              <a:ahLst/>
              <a:cxnLst>
                <a:cxn ang="0">
                  <a:pos x="6" y="2"/>
                </a:cxn>
                <a:cxn ang="0">
                  <a:pos x="6" y="2"/>
                </a:cxn>
                <a:cxn ang="0">
                  <a:pos x="2" y="4"/>
                </a:cxn>
                <a:cxn ang="0">
                  <a:pos x="0" y="8"/>
                </a:cxn>
                <a:cxn ang="0">
                  <a:pos x="0" y="8"/>
                </a:cxn>
                <a:cxn ang="0">
                  <a:pos x="4" y="8"/>
                </a:cxn>
                <a:cxn ang="0">
                  <a:pos x="8" y="10"/>
                </a:cxn>
                <a:cxn ang="0">
                  <a:pos x="8" y="10"/>
                </a:cxn>
                <a:cxn ang="0">
                  <a:pos x="14" y="12"/>
                </a:cxn>
                <a:cxn ang="0">
                  <a:pos x="16" y="10"/>
                </a:cxn>
                <a:cxn ang="0">
                  <a:pos x="20" y="8"/>
                </a:cxn>
                <a:cxn ang="0">
                  <a:pos x="20" y="8"/>
                </a:cxn>
                <a:cxn ang="0">
                  <a:pos x="18" y="4"/>
                </a:cxn>
                <a:cxn ang="0">
                  <a:pos x="18" y="4"/>
                </a:cxn>
                <a:cxn ang="0">
                  <a:pos x="16" y="2"/>
                </a:cxn>
                <a:cxn ang="0">
                  <a:pos x="12" y="0"/>
                </a:cxn>
                <a:cxn ang="0">
                  <a:pos x="6" y="2"/>
                </a:cxn>
                <a:cxn ang="0">
                  <a:pos x="6" y="2"/>
                </a:cxn>
              </a:cxnLst>
              <a:rect l="0" t="0" r="r" b="b"/>
              <a:pathLst>
                <a:path w="20" h="12">
                  <a:moveTo>
                    <a:pt x="6" y="2"/>
                  </a:moveTo>
                  <a:lnTo>
                    <a:pt x="6" y="2"/>
                  </a:lnTo>
                  <a:lnTo>
                    <a:pt x="2" y="4"/>
                  </a:lnTo>
                  <a:lnTo>
                    <a:pt x="0" y="8"/>
                  </a:lnTo>
                  <a:lnTo>
                    <a:pt x="0" y="8"/>
                  </a:lnTo>
                  <a:lnTo>
                    <a:pt x="4" y="8"/>
                  </a:lnTo>
                  <a:lnTo>
                    <a:pt x="8" y="10"/>
                  </a:lnTo>
                  <a:lnTo>
                    <a:pt x="8" y="10"/>
                  </a:lnTo>
                  <a:lnTo>
                    <a:pt x="14" y="12"/>
                  </a:lnTo>
                  <a:lnTo>
                    <a:pt x="16" y="10"/>
                  </a:lnTo>
                  <a:lnTo>
                    <a:pt x="20" y="8"/>
                  </a:lnTo>
                  <a:lnTo>
                    <a:pt x="20" y="8"/>
                  </a:lnTo>
                  <a:lnTo>
                    <a:pt x="18" y="4"/>
                  </a:lnTo>
                  <a:lnTo>
                    <a:pt x="18" y="4"/>
                  </a:lnTo>
                  <a:lnTo>
                    <a:pt x="16" y="2"/>
                  </a:lnTo>
                  <a:lnTo>
                    <a:pt x="12" y="0"/>
                  </a:lnTo>
                  <a:lnTo>
                    <a:pt x="6" y="2"/>
                  </a:lnTo>
                  <a:lnTo>
                    <a:pt x="6"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1" name="Freeform 114"/>
            <p:cNvSpPr>
              <a:spLocks/>
            </p:cNvSpPr>
            <p:nvPr/>
          </p:nvSpPr>
          <p:spPr bwMode="auto">
            <a:xfrm>
              <a:off x="5248275" y="260350"/>
              <a:ext cx="41275" cy="15875"/>
            </a:xfrm>
            <a:custGeom>
              <a:avLst/>
              <a:gdLst/>
              <a:ahLst/>
              <a:cxnLst>
                <a:cxn ang="0">
                  <a:pos x="22" y="10"/>
                </a:cxn>
                <a:cxn ang="0">
                  <a:pos x="22" y="10"/>
                </a:cxn>
                <a:cxn ang="0">
                  <a:pos x="26" y="6"/>
                </a:cxn>
                <a:cxn ang="0">
                  <a:pos x="26" y="6"/>
                </a:cxn>
                <a:cxn ang="0">
                  <a:pos x="26" y="4"/>
                </a:cxn>
                <a:cxn ang="0">
                  <a:pos x="24" y="4"/>
                </a:cxn>
                <a:cxn ang="0">
                  <a:pos x="24" y="4"/>
                </a:cxn>
                <a:cxn ang="0">
                  <a:pos x="12" y="0"/>
                </a:cxn>
                <a:cxn ang="0">
                  <a:pos x="6" y="0"/>
                </a:cxn>
                <a:cxn ang="0">
                  <a:pos x="0" y="0"/>
                </a:cxn>
                <a:cxn ang="0">
                  <a:pos x="0" y="0"/>
                </a:cxn>
                <a:cxn ang="0">
                  <a:pos x="6" y="6"/>
                </a:cxn>
                <a:cxn ang="0">
                  <a:pos x="10" y="8"/>
                </a:cxn>
                <a:cxn ang="0">
                  <a:pos x="16" y="10"/>
                </a:cxn>
                <a:cxn ang="0">
                  <a:pos x="22" y="10"/>
                </a:cxn>
                <a:cxn ang="0">
                  <a:pos x="22" y="10"/>
                </a:cxn>
              </a:cxnLst>
              <a:rect l="0" t="0" r="r" b="b"/>
              <a:pathLst>
                <a:path w="26" h="10">
                  <a:moveTo>
                    <a:pt x="22" y="10"/>
                  </a:moveTo>
                  <a:lnTo>
                    <a:pt x="22" y="10"/>
                  </a:lnTo>
                  <a:lnTo>
                    <a:pt x="26" y="6"/>
                  </a:lnTo>
                  <a:lnTo>
                    <a:pt x="26" y="6"/>
                  </a:lnTo>
                  <a:lnTo>
                    <a:pt x="26" y="4"/>
                  </a:lnTo>
                  <a:lnTo>
                    <a:pt x="24" y="4"/>
                  </a:lnTo>
                  <a:lnTo>
                    <a:pt x="24" y="4"/>
                  </a:lnTo>
                  <a:lnTo>
                    <a:pt x="12" y="0"/>
                  </a:lnTo>
                  <a:lnTo>
                    <a:pt x="6" y="0"/>
                  </a:lnTo>
                  <a:lnTo>
                    <a:pt x="0" y="0"/>
                  </a:lnTo>
                  <a:lnTo>
                    <a:pt x="0" y="0"/>
                  </a:lnTo>
                  <a:lnTo>
                    <a:pt x="6" y="6"/>
                  </a:lnTo>
                  <a:lnTo>
                    <a:pt x="10" y="8"/>
                  </a:lnTo>
                  <a:lnTo>
                    <a:pt x="16" y="10"/>
                  </a:lnTo>
                  <a:lnTo>
                    <a:pt x="22" y="10"/>
                  </a:lnTo>
                  <a:lnTo>
                    <a:pt x="22"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2" name="Freeform 115"/>
            <p:cNvSpPr>
              <a:spLocks/>
            </p:cNvSpPr>
            <p:nvPr/>
          </p:nvSpPr>
          <p:spPr bwMode="auto">
            <a:xfrm>
              <a:off x="8277225" y="317500"/>
              <a:ext cx="53975" cy="6350"/>
            </a:xfrm>
            <a:custGeom>
              <a:avLst/>
              <a:gdLst/>
              <a:ahLst/>
              <a:cxnLst>
                <a:cxn ang="0">
                  <a:pos x="34" y="4"/>
                </a:cxn>
                <a:cxn ang="0">
                  <a:pos x="34" y="4"/>
                </a:cxn>
                <a:cxn ang="0">
                  <a:pos x="18" y="0"/>
                </a:cxn>
                <a:cxn ang="0">
                  <a:pos x="0" y="0"/>
                </a:cxn>
                <a:cxn ang="0">
                  <a:pos x="0" y="0"/>
                </a:cxn>
                <a:cxn ang="0">
                  <a:pos x="18" y="4"/>
                </a:cxn>
                <a:cxn ang="0">
                  <a:pos x="26" y="4"/>
                </a:cxn>
                <a:cxn ang="0">
                  <a:pos x="34" y="4"/>
                </a:cxn>
                <a:cxn ang="0">
                  <a:pos x="34" y="4"/>
                </a:cxn>
              </a:cxnLst>
              <a:rect l="0" t="0" r="r" b="b"/>
              <a:pathLst>
                <a:path w="34" h="4">
                  <a:moveTo>
                    <a:pt x="34" y="4"/>
                  </a:moveTo>
                  <a:lnTo>
                    <a:pt x="34" y="4"/>
                  </a:lnTo>
                  <a:lnTo>
                    <a:pt x="18" y="0"/>
                  </a:lnTo>
                  <a:lnTo>
                    <a:pt x="0" y="0"/>
                  </a:lnTo>
                  <a:lnTo>
                    <a:pt x="0" y="0"/>
                  </a:lnTo>
                  <a:lnTo>
                    <a:pt x="18" y="4"/>
                  </a:lnTo>
                  <a:lnTo>
                    <a:pt x="26" y="4"/>
                  </a:lnTo>
                  <a:lnTo>
                    <a:pt x="34" y="4"/>
                  </a:lnTo>
                  <a:lnTo>
                    <a:pt x="34"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3" name="Freeform 116"/>
            <p:cNvSpPr>
              <a:spLocks/>
            </p:cNvSpPr>
            <p:nvPr/>
          </p:nvSpPr>
          <p:spPr bwMode="auto">
            <a:xfrm>
              <a:off x="5511800" y="434975"/>
              <a:ext cx="25400" cy="15875"/>
            </a:xfrm>
            <a:custGeom>
              <a:avLst/>
              <a:gdLst/>
              <a:ahLst/>
              <a:cxnLst>
                <a:cxn ang="0">
                  <a:pos x="8" y="10"/>
                </a:cxn>
                <a:cxn ang="0">
                  <a:pos x="8" y="10"/>
                </a:cxn>
                <a:cxn ang="0">
                  <a:pos x="12" y="8"/>
                </a:cxn>
                <a:cxn ang="0">
                  <a:pos x="14" y="8"/>
                </a:cxn>
                <a:cxn ang="0">
                  <a:pos x="16" y="4"/>
                </a:cxn>
                <a:cxn ang="0">
                  <a:pos x="16" y="4"/>
                </a:cxn>
                <a:cxn ang="0">
                  <a:pos x="16" y="2"/>
                </a:cxn>
                <a:cxn ang="0">
                  <a:pos x="14" y="0"/>
                </a:cxn>
                <a:cxn ang="0">
                  <a:pos x="8" y="0"/>
                </a:cxn>
                <a:cxn ang="0">
                  <a:pos x="8" y="0"/>
                </a:cxn>
                <a:cxn ang="0">
                  <a:pos x="2" y="0"/>
                </a:cxn>
                <a:cxn ang="0">
                  <a:pos x="0" y="2"/>
                </a:cxn>
                <a:cxn ang="0">
                  <a:pos x="0" y="6"/>
                </a:cxn>
                <a:cxn ang="0">
                  <a:pos x="0" y="6"/>
                </a:cxn>
                <a:cxn ang="0">
                  <a:pos x="0" y="8"/>
                </a:cxn>
                <a:cxn ang="0">
                  <a:pos x="2" y="10"/>
                </a:cxn>
                <a:cxn ang="0">
                  <a:pos x="8" y="10"/>
                </a:cxn>
                <a:cxn ang="0">
                  <a:pos x="8" y="10"/>
                </a:cxn>
              </a:cxnLst>
              <a:rect l="0" t="0" r="r" b="b"/>
              <a:pathLst>
                <a:path w="16" h="10">
                  <a:moveTo>
                    <a:pt x="8" y="10"/>
                  </a:moveTo>
                  <a:lnTo>
                    <a:pt x="8" y="10"/>
                  </a:lnTo>
                  <a:lnTo>
                    <a:pt x="12" y="8"/>
                  </a:lnTo>
                  <a:lnTo>
                    <a:pt x="14" y="8"/>
                  </a:lnTo>
                  <a:lnTo>
                    <a:pt x="16" y="4"/>
                  </a:lnTo>
                  <a:lnTo>
                    <a:pt x="16" y="4"/>
                  </a:lnTo>
                  <a:lnTo>
                    <a:pt x="16" y="2"/>
                  </a:lnTo>
                  <a:lnTo>
                    <a:pt x="14" y="0"/>
                  </a:lnTo>
                  <a:lnTo>
                    <a:pt x="8" y="0"/>
                  </a:lnTo>
                  <a:lnTo>
                    <a:pt x="8" y="0"/>
                  </a:lnTo>
                  <a:lnTo>
                    <a:pt x="2" y="0"/>
                  </a:lnTo>
                  <a:lnTo>
                    <a:pt x="0" y="2"/>
                  </a:lnTo>
                  <a:lnTo>
                    <a:pt x="0" y="6"/>
                  </a:lnTo>
                  <a:lnTo>
                    <a:pt x="0" y="6"/>
                  </a:lnTo>
                  <a:lnTo>
                    <a:pt x="0" y="8"/>
                  </a:lnTo>
                  <a:lnTo>
                    <a:pt x="2" y="10"/>
                  </a:lnTo>
                  <a:lnTo>
                    <a:pt x="8" y="10"/>
                  </a:lnTo>
                  <a:lnTo>
                    <a:pt x="8"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4" name="Freeform 117"/>
            <p:cNvSpPr>
              <a:spLocks/>
            </p:cNvSpPr>
            <p:nvPr/>
          </p:nvSpPr>
          <p:spPr bwMode="auto">
            <a:xfrm>
              <a:off x="8108950" y="996950"/>
              <a:ext cx="25400" cy="22225"/>
            </a:xfrm>
            <a:custGeom>
              <a:avLst/>
              <a:gdLst/>
              <a:ahLst/>
              <a:cxnLst>
                <a:cxn ang="0">
                  <a:pos x="14" y="6"/>
                </a:cxn>
                <a:cxn ang="0">
                  <a:pos x="14" y="6"/>
                </a:cxn>
                <a:cxn ang="0">
                  <a:pos x="16" y="4"/>
                </a:cxn>
                <a:cxn ang="0">
                  <a:pos x="16" y="2"/>
                </a:cxn>
                <a:cxn ang="0">
                  <a:pos x="16" y="2"/>
                </a:cxn>
                <a:cxn ang="0">
                  <a:pos x="14" y="0"/>
                </a:cxn>
                <a:cxn ang="0">
                  <a:pos x="14" y="0"/>
                </a:cxn>
                <a:cxn ang="0">
                  <a:pos x="8" y="0"/>
                </a:cxn>
                <a:cxn ang="0">
                  <a:pos x="2" y="2"/>
                </a:cxn>
                <a:cxn ang="0">
                  <a:pos x="2" y="2"/>
                </a:cxn>
                <a:cxn ang="0">
                  <a:pos x="0" y="4"/>
                </a:cxn>
                <a:cxn ang="0">
                  <a:pos x="0" y="8"/>
                </a:cxn>
                <a:cxn ang="0">
                  <a:pos x="0" y="10"/>
                </a:cxn>
                <a:cxn ang="0">
                  <a:pos x="2" y="14"/>
                </a:cxn>
                <a:cxn ang="0">
                  <a:pos x="2" y="14"/>
                </a:cxn>
                <a:cxn ang="0">
                  <a:pos x="6" y="8"/>
                </a:cxn>
                <a:cxn ang="0">
                  <a:pos x="10" y="6"/>
                </a:cxn>
                <a:cxn ang="0">
                  <a:pos x="14" y="6"/>
                </a:cxn>
                <a:cxn ang="0">
                  <a:pos x="14" y="6"/>
                </a:cxn>
              </a:cxnLst>
              <a:rect l="0" t="0" r="r" b="b"/>
              <a:pathLst>
                <a:path w="16" h="14">
                  <a:moveTo>
                    <a:pt x="14" y="6"/>
                  </a:moveTo>
                  <a:lnTo>
                    <a:pt x="14" y="6"/>
                  </a:lnTo>
                  <a:lnTo>
                    <a:pt x="16" y="4"/>
                  </a:lnTo>
                  <a:lnTo>
                    <a:pt x="16" y="2"/>
                  </a:lnTo>
                  <a:lnTo>
                    <a:pt x="16" y="2"/>
                  </a:lnTo>
                  <a:lnTo>
                    <a:pt x="14" y="0"/>
                  </a:lnTo>
                  <a:lnTo>
                    <a:pt x="14" y="0"/>
                  </a:lnTo>
                  <a:lnTo>
                    <a:pt x="8" y="0"/>
                  </a:lnTo>
                  <a:lnTo>
                    <a:pt x="2" y="2"/>
                  </a:lnTo>
                  <a:lnTo>
                    <a:pt x="2" y="2"/>
                  </a:lnTo>
                  <a:lnTo>
                    <a:pt x="0" y="4"/>
                  </a:lnTo>
                  <a:lnTo>
                    <a:pt x="0" y="8"/>
                  </a:lnTo>
                  <a:lnTo>
                    <a:pt x="0" y="10"/>
                  </a:lnTo>
                  <a:lnTo>
                    <a:pt x="2" y="14"/>
                  </a:lnTo>
                  <a:lnTo>
                    <a:pt x="2" y="14"/>
                  </a:lnTo>
                  <a:lnTo>
                    <a:pt x="6" y="8"/>
                  </a:lnTo>
                  <a:lnTo>
                    <a:pt x="10" y="6"/>
                  </a:lnTo>
                  <a:lnTo>
                    <a:pt x="14" y="6"/>
                  </a:lnTo>
                  <a:lnTo>
                    <a:pt x="14"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5" name="Freeform 118"/>
            <p:cNvSpPr>
              <a:spLocks/>
            </p:cNvSpPr>
            <p:nvPr/>
          </p:nvSpPr>
          <p:spPr bwMode="auto">
            <a:xfrm>
              <a:off x="8229600" y="320675"/>
              <a:ext cx="1588" cy="1588"/>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6" name="Freeform 119"/>
            <p:cNvSpPr>
              <a:spLocks/>
            </p:cNvSpPr>
            <p:nvPr/>
          </p:nvSpPr>
          <p:spPr bwMode="auto">
            <a:xfrm>
              <a:off x="8229600" y="307975"/>
              <a:ext cx="31750" cy="15875"/>
            </a:xfrm>
            <a:custGeom>
              <a:avLst/>
              <a:gdLst/>
              <a:ahLst/>
              <a:cxnLst>
                <a:cxn ang="0">
                  <a:pos x="18" y="8"/>
                </a:cxn>
                <a:cxn ang="0">
                  <a:pos x="18" y="8"/>
                </a:cxn>
                <a:cxn ang="0">
                  <a:pos x="20" y="4"/>
                </a:cxn>
                <a:cxn ang="0">
                  <a:pos x="20" y="4"/>
                </a:cxn>
                <a:cxn ang="0">
                  <a:pos x="18" y="2"/>
                </a:cxn>
                <a:cxn ang="0">
                  <a:pos x="16" y="2"/>
                </a:cxn>
                <a:cxn ang="0">
                  <a:pos x="16" y="2"/>
                </a:cxn>
                <a:cxn ang="0">
                  <a:pos x="12" y="0"/>
                </a:cxn>
                <a:cxn ang="0">
                  <a:pos x="8" y="2"/>
                </a:cxn>
                <a:cxn ang="0">
                  <a:pos x="0" y="8"/>
                </a:cxn>
                <a:cxn ang="0">
                  <a:pos x="0" y="8"/>
                </a:cxn>
                <a:cxn ang="0">
                  <a:pos x="4" y="10"/>
                </a:cxn>
                <a:cxn ang="0">
                  <a:pos x="8" y="10"/>
                </a:cxn>
                <a:cxn ang="0">
                  <a:pos x="14" y="8"/>
                </a:cxn>
                <a:cxn ang="0">
                  <a:pos x="18" y="8"/>
                </a:cxn>
                <a:cxn ang="0">
                  <a:pos x="18" y="8"/>
                </a:cxn>
              </a:cxnLst>
              <a:rect l="0" t="0" r="r" b="b"/>
              <a:pathLst>
                <a:path w="20" h="10">
                  <a:moveTo>
                    <a:pt x="18" y="8"/>
                  </a:moveTo>
                  <a:lnTo>
                    <a:pt x="18" y="8"/>
                  </a:lnTo>
                  <a:lnTo>
                    <a:pt x="20" y="4"/>
                  </a:lnTo>
                  <a:lnTo>
                    <a:pt x="20" y="4"/>
                  </a:lnTo>
                  <a:lnTo>
                    <a:pt x="18" y="2"/>
                  </a:lnTo>
                  <a:lnTo>
                    <a:pt x="16" y="2"/>
                  </a:lnTo>
                  <a:lnTo>
                    <a:pt x="16" y="2"/>
                  </a:lnTo>
                  <a:lnTo>
                    <a:pt x="12" y="0"/>
                  </a:lnTo>
                  <a:lnTo>
                    <a:pt x="8" y="2"/>
                  </a:lnTo>
                  <a:lnTo>
                    <a:pt x="0" y="8"/>
                  </a:lnTo>
                  <a:lnTo>
                    <a:pt x="0" y="8"/>
                  </a:lnTo>
                  <a:lnTo>
                    <a:pt x="4" y="10"/>
                  </a:lnTo>
                  <a:lnTo>
                    <a:pt x="8" y="10"/>
                  </a:lnTo>
                  <a:lnTo>
                    <a:pt x="14" y="8"/>
                  </a:lnTo>
                  <a:lnTo>
                    <a:pt x="18" y="8"/>
                  </a:lnTo>
                  <a:lnTo>
                    <a:pt x="18"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7" name="Freeform 120"/>
            <p:cNvSpPr>
              <a:spLocks/>
            </p:cNvSpPr>
            <p:nvPr/>
          </p:nvSpPr>
          <p:spPr bwMode="auto">
            <a:xfrm>
              <a:off x="4552950" y="600075"/>
              <a:ext cx="25400" cy="19050"/>
            </a:xfrm>
            <a:custGeom>
              <a:avLst/>
              <a:gdLst/>
              <a:ahLst/>
              <a:cxnLst>
                <a:cxn ang="0">
                  <a:pos x="0" y="12"/>
                </a:cxn>
                <a:cxn ang="0">
                  <a:pos x="0" y="12"/>
                </a:cxn>
                <a:cxn ang="0">
                  <a:pos x="6" y="12"/>
                </a:cxn>
                <a:cxn ang="0">
                  <a:pos x="10" y="12"/>
                </a:cxn>
                <a:cxn ang="0">
                  <a:pos x="16" y="6"/>
                </a:cxn>
                <a:cxn ang="0">
                  <a:pos x="16" y="6"/>
                </a:cxn>
                <a:cxn ang="0">
                  <a:pos x="14" y="0"/>
                </a:cxn>
                <a:cxn ang="0">
                  <a:pos x="14" y="0"/>
                </a:cxn>
                <a:cxn ang="0">
                  <a:pos x="10" y="4"/>
                </a:cxn>
                <a:cxn ang="0">
                  <a:pos x="6" y="4"/>
                </a:cxn>
                <a:cxn ang="0">
                  <a:pos x="2" y="8"/>
                </a:cxn>
                <a:cxn ang="0">
                  <a:pos x="0" y="12"/>
                </a:cxn>
                <a:cxn ang="0">
                  <a:pos x="0" y="12"/>
                </a:cxn>
              </a:cxnLst>
              <a:rect l="0" t="0" r="r" b="b"/>
              <a:pathLst>
                <a:path w="16" h="12">
                  <a:moveTo>
                    <a:pt x="0" y="12"/>
                  </a:moveTo>
                  <a:lnTo>
                    <a:pt x="0" y="12"/>
                  </a:lnTo>
                  <a:lnTo>
                    <a:pt x="6" y="12"/>
                  </a:lnTo>
                  <a:lnTo>
                    <a:pt x="10" y="12"/>
                  </a:lnTo>
                  <a:lnTo>
                    <a:pt x="16" y="6"/>
                  </a:lnTo>
                  <a:lnTo>
                    <a:pt x="16" y="6"/>
                  </a:lnTo>
                  <a:lnTo>
                    <a:pt x="14" y="0"/>
                  </a:lnTo>
                  <a:lnTo>
                    <a:pt x="14" y="0"/>
                  </a:lnTo>
                  <a:lnTo>
                    <a:pt x="10" y="4"/>
                  </a:lnTo>
                  <a:lnTo>
                    <a:pt x="6" y="4"/>
                  </a:lnTo>
                  <a:lnTo>
                    <a:pt x="2" y="8"/>
                  </a:lnTo>
                  <a:lnTo>
                    <a:pt x="0" y="12"/>
                  </a:lnTo>
                  <a:lnTo>
                    <a:pt x="0" y="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8" name="Freeform 121"/>
            <p:cNvSpPr>
              <a:spLocks/>
            </p:cNvSpPr>
            <p:nvPr/>
          </p:nvSpPr>
          <p:spPr bwMode="auto">
            <a:xfrm>
              <a:off x="8054975" y="1606550"/>
              <a:ext cx="28575" cy="9525"/>
            </a:xfrm>
            <a:custGeom>
              <a:avLst/>
              <a:gdLst/>
              <a:ahLst/>
              <a:cxnLst>
                <a:cxn ang="0">
                  <a:pos x="0" y="6"/>
                </a:cxn>
                <a:cxn ang="0">
                  <a:pos x="0" y="6"/>
                </a:cxn>
                <a:cxn ang="0">
                  <a:pos x="10" y="6"/>
                </a:cxn>
                <a:cxn ang="0">
                  <a:pos x="18" y="6"/>
                </a:cxn>
                <a:cxn ang="0">
                  <a:pos x="18" y="6"/>
                </a:cxn>
                <a:cxn ang="0">
                  <a:pos x="12" y="2"/>
                </a:cxn>
                <a:cxn ang="0">
                  <a:pos x="8" y="0"/>
                </a:cxn>
                <a:cxn ang="0">
                  <a:pos x="4" y="2"/>
                </a:cxn>
                <a:cxn ang="0">
                  <a:pos x="0" y="6"/>
                </a:cxn>
                <a:cxn ang="0">
                  <a:pos x="0" y="6"/>
                </a:cxn>
              </a:cxnLst>
              <a:rect l="0" t="0" r="r" b="b"/>
              <a:pathLst>
                <a:path w="18" h="6">
                  <a:moveTo>
                    <a:pt x="0" y="6"/>
                  </a:moveTo>
                  <a:lnTo>
                    <a:pt x="0" y="6"/>
                  </a:lnTo>
                  <a:lnTo>
                    <a:pt x="10" y="6"/>
                  </a:lnTo>
                  <a:lnTo>
                    <a:pt x="18" y="6"/>
                  </a:lnTo>
                  <a:lnTo>
                    <a:pt x="18" y="6"/>
                  </a:lnTo>
                  <a:lnTo>
                    <a:pt x="12" y="2"/>
                  </a:lnTo>
                  <a:lnTo>
                    <a:pt x="8" y="0"/>
                  </a:lnTo>
                  <a:lnTo>
                    <a:pt x="4" y="2"/>
                  </a:lnTo>
                  <a:lnTo>
                    <a:pt x="0" y="6"/>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59" name="Freeform 122"/>
            <p:cNvSpPr>
              <a:spLocks/>
            </p:cNvSpPr>
            <p:nvPr/>
          </p:nvSpPr>
          <p:spPr bwMode="auto">
            <a:xfrm>
              <a:off x="8207375" y="339725"/>
              <a:ext cx="34925" cy="12700"/>
            </a:xfrm>
            <a:custGeom>
              <a:avLst/>
              <a:gdLst/>
              <a:ahLst/>
              <a:cxnLst>
                <a:cxn ang="0">
                  <a:pos x="0" y="6"/>
                </a:cxn>
                <a:cxn ang="0">
                  <a:pos x="0" y="6"/>
                </a:cxn>
                <a:cxn ang="0">
                  <a:pos x="22" y="8"/>
                </a:cxn>
                <a:cxn ang="0">
                  <a:pos x="22" y="8"/>
                </a:cxn>
                <a:cxn ang="0">
                  <a:pos x="18" y="4"/>
                </a:cxn>
                <a:cxn ang="0">
                  <a:pos x="12" y="0"/>
                </a:cxn>
                <a:cxn ang="0">
                  <a:pos x="6" y="2"/>
                </a:cxn>
                <a:cxn ang="0">
                  <a:pos x="0" y="6"/>
                </a:cxn>
                <a:cxn ang="0">
                  <a:pos x="0" y="6"/>
                </a:cxn>
              </a:cxnLst>
              <a:rect l="0" t="0" r="r" b="b"/>
              <a:pathLst>
                <a:path w="22" h="8">
                  <a:moveTo>
                    <a:pt x="0" y="6"/>
                  </a:moveTo>
                  <a:lnTo>
                    <a:pt x="0" y="6"/>
                  </a:lnTo>
                  <a:lnTo>
                    <a:pt x="22" y="8"/>
                  </a:lnTo>
                  <a:lnTo>
                    <a:pt x="22" y="8"/>
                  </a:lnTo>
                  <a:lnTo>
                    <a:pt x="18" y="4"/>
                  </a:lnTo>
                  <a:lnTo>
                    <a:pt x="12" y="0"/>
                  </a:lnTo>
                  <a:lnTo>
                    <a:pt x="6" y="2"/>
                  </a:lnTo>
                  <a:lnTo>
                    <a:pt x="0" y="6"/>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0" name="Freeform 123"/>
            <p:cNvSpPr>
              <a:spLocks/>
            </p:cNvSpPr>
            <p:nvPr/>
          </p:nvSpPr>
          <p:spPr bwMode="auto">
            <a:xfrm>
              <a:off x="5067300" y="260350"/>
              <a:ext cx="44450" cy="22225"/>
            </a:xfrm>
            <a:custGeom>
              <a:avLst/>
              <a:gdLst/>
              <a:ahLst/>
              <a:cxnLst>
                <a:cxn ang="0">
                  <a:pos x="20" y="10"/>
                </a:cxn>
                <a:cxn ang="0">
                  <a:pos x="20" y="10"/>
                </a:cxn>
                <a:cxn ang="0">
                  <a:pos x="22" y="8"/>
                </a:cxn>
                <a:cxn ang="0">
                  <a:pos x="24" y="8"/>
                </a:cxn>
                <a:cxn ang="0">
                  <a:pos x="24" y="6"/>
                </a:cxn>
                <a:cxn ang="0">
                  <a:pos x="24" y="6"/>
                </a:cxn>
                <a:cxn ang="0">
                  <a:pos x="22" y="6"/>
                </a:cxn>
                <a:cxn ang="0">
                  <a:pos x="18" y="6"/>
                </a:cxn>
                <a:cxn ang="0">
                  <a:pos x="14" y="6"/>
                </a:cxn>
                <a:cxn ang="0">
                  <a:pos x="12" y="4"/>
                </a:cxn>
                <a:cxn ang="0">
                  <a:pos x="12" y="4"/>
                </a:cxn>
                <a:cxn ang="0">
                  <a:pos x="20" y="4"/>
                </a:cxn>
                <a:cxn ang="0">
                  <a:pos x="24" y="4"/>
                </a:cxn>
                <a:cxn ang="0">
                  <a:pos x="28" y="2"/>
                </a:cxn>
                <a:cxn ang="0">
                  <a:pos x="28" y="2"/>
                </a:cxn>
                <a:cxn ang="0">
                  <a:pos x="20" y="0"/>
                </a:cxn>
                <a:cxn ang="0">
                  <a:pos x="12" y="2"/>
                </a:cxn>
                <a:cxn ang="0">
                  <a:pos x="12" y="2"/>
                </a:cxn>
                <a:cxn ang="0">
                  <a:pos x="8" y="2"/>
                </a:cxn>
                <a:cxn ang="0">
                  <a:pos x="8" y="4"/>
                </a:cxn>
                <a:cxn ang="0">
                  <a:pos x="8" y="6"/>
                </a:cxn>
                <a:cxn ang="0">
                  <a:pos x="8" y="8"/>
                </a:cxn>
                <a:cxn ang="0">
                  <a:pos x="8" y="8"/>
                </a:cxn>
                <a:cxn ang="0">
                  <a:pos x="2" y="8"/>
                </a:cxn>
                <a:cxn ang="0">
                  <a:pos x="0" y="8"/>
                </a:cxn>
                <a:cxn ang="0">
                  <a:pos x="0" y="12"/>
                </a:cxn>
                <a:cxn ang="0">
                  <a:pos x="0" y="12"/>
                </a:cxn>
                <a:cxn ang="0">
                  <a:pos x="2" y="14"/>
                </a:cxn>
                <a:cxn ang="0">
                  <a:pos x="8" y="14"/>
                </a:cxn>
                <a:cxn ang="0">
                  <a:pos x="16" y="14"/>
                </a:cxn>
                <a:cxn ang="0">
                  <a:pos x="20" y="10"/>
                </a:cxn>
                <a:cxn ang="0">
                  <a:pos x="20" y="10"/>
                </a:cxn>
              </a:cxnLst>
              <a:rect l="0" t="0" r="r" b="b"/>
              <a:pathLst>
                <a:path w="28" h="14">
                  <a:moveTo>
                    <a:pt x="20" y="10"/>
                  </a:moveTo>
                  <a:lnTo>
                    <a:pt x="20" y="10"/>
                  </a:lnTo>
                  <a:lnTo>
                    <a:pt x="22" y="8"/>
                  </a:lnTo>
                  <a:lnTo>
                    <a:pt x="24" y="8"/>
                  </a:lnTo>
                  <a:lnTo>
                    <a:pt x="24" y="6"/>
                  </a:lnTo>
                  <a:lnTo>
                    <a:pt x="24" y="6"/>
                  </a:lnTo>
                  <a:lnTo>
                    <a:pt x="22" y="6"/>
                  </a:lnTo>
                  <a:lnTo>
                    <a:pt x="18" y="6"/>
                  </a:lnTo>
                  <a:lnTo>
                    <a:pt x="14" y="6"/>
                  </a:lnTo>
                  <a:lnTo>
                    <a:pt x="12" y="4"/>
                  </a:lnTo>
                  <a:lnTo>
                    <a:pt x="12" y="4"/>
                  </a:lnTo>
                  <a:lnTo>
                    <a:pt x="20" y="4"/>
                  </a:lnTo>
                  <a:lnTo>
                    <a:pt x="24" y="4"/>
                  </a:lnTo>
                  <a:lnTo>
                    <a:pt x="28" y="2"/>
                  </a:lnTo>
                  <a:lnTo>
                    <a:pt x="28" y="2"/>
                  </a:lnTo>
                  <a:lnTo>
                    <a:pt x="20" y="0"/>
                  </a:lnTo>
                  <a:lnTo>
                    <a:pt x="12" y="2"/>
                  </a:lnTo>
                  <a:lnTo>
                    <a:pt x="12" y="2"/>
                  </a:lnTo>
                  <a:lnTo>
                    <a:pt x="8" y="2"/>
                  </a:lnTo>
                  <a:lnTo>
                    <a:pt x="8" y="4"/>
                  </a:lnTo>
                  <a:lnTo>
                    <a:pt x="8" y="6"/>
                  </a:lnTo>
                  <a:lnTo>
                    <a:pt x="8" y="8"/>
                  </a:lnTo>
                  <a:lnTo>
                    <a:pt x="8" y="8"/>
                  </a:lnTo>
                  <a:lnTo>
                    <a:pt x="2" y="8"/>
                  </a:lnTo>
                  <a:lnTo>
                    <a:pt x="0" y="8"/>
                  </a:lnTo>
                  <a:lnTo>
                    <a:pt x="0" y="12"/>
                  </a:lnTo>
                  <a:lnTo>
                    <a:pt x="0" y="12"/>
                  </a:lnTo>
                  <a:lnTo>
                    <a:pt x="2" y="14"/>
                  </a:lnTo>
                  <a:lnTo>
                    <a:pt x="8" y="14"/>
                  </a:lnTo>
                  <a:lnTo>
                    <a:pt x="16" y="14"/>
                  </a:lnTo>
                  <a:lnTo>
                    <a:pt x="20" y="10"/>
                  </a:lnTo>
                  <a:lnTo>
                    <a:pt x="20"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1" name="Freeform 124"/>
            <p:cNvSpPr>
              <a:spLocks/>
            </p:cNvSpPr>
            <p:nvPr/>
          </p:nvSpPr>
          <p:spPr bwMode="auto">
            <a:xfrm>
              <a:off x="8007350" y="1352550"/>
              <a:ext cx="15875" cy="38100"/>
            </a:xfrm>
            <a:custGeom>
              <a:avLst/>
              <a:gdLst/>
              <a:ahLst/>
              <a:cxnLst>
                <a:cxn ang="0">
                  <a:pos x="6" y="24"/>
                </a:cxn>
                <a:cxn ang="0">
                  <a:pos x="6" y="24"/>
                </a:cxn>
                <a:cxn ang="0">
                  <a:pos x="6" y="14"/>
                </a:cxn>
                <a:cxn ang="0">
                  <a:pos x="6" y="14"/>
                </a:cxn>
                <a:cxn ang="0">
                  <a:pos x="10" y="12"/>
                </a:cxn>
                <a:cxn ang="0">
                  <a:pos x="10" y="8"/>
                </a:cxn>
                <a:cxn ang="0">
                  <a:pos x="6" y="2"/>
                </a:cxn>
                <a:cxn ang="0">
                  <a:pos x="6" y="2"/>
                </a:cxn>
                <a:cxn ang="0">
                  <a:pos x="4" y="0"/>
                </a:cxn>
                <a:cxn ang="0">
                  <a:pos x="2" y="2"/>
                </a:cxn>
                <a:cxn ang="0">
                  <a:pos x="2" y="2"/>
                </a:cxn>
                <a:cxn ang="0">
                  <a:pos x="2" y="4"/>
                </a:cxn>
                <a:cxn ang="0">
                  <a:pos x="2" y="6"/>
                </a:cxn>
                <a:cxn ang="0">
                  <a:pos x="4" y="10"/>
                </a:cxn>
                <a:cxn ang="0">
                  <a:pos x="4" y="10"/>
                </a:cxn>
                <a:cxn ang="0">
                  <a:pos x="4" y="12"/>
                </a:cxn>
                <a:cxn ang="0">
                  <a:pos x="4" y="12"/>
                </a:cxn>
                <a:cxn ang="0">
                  <a:pos x="0" y="16"/>
                </a:cxn>
                <a:cxn ang="0">
                  <a:pos x="2" y="18"/>
                </a:cxn>
                <a:cxn ang="0">
                  <a:pos x="4" y="20"/>
                </a:cxn>
                <a:cxn ang="0">
                  <a:pos x="6" y="24"/>
                </a:cxn>
                <a:cxn ang="0">
                  <a:pos x="6" y="24"/>
                </a:cxn>
              </a:cxnLst>
              <a:rect l="0" t="0" r="r" b="b"/>
              <a:pathLst>
                <a:path w="10" h="24">
                  <a:moveTo>
                    <a:pt x="6" y="24"/>
                  </a:moveTo>
                  <a:lnTo>
                    <a:pt x="6" y="24"/>
                  </a:lnTo>
                  <a:lnTo>
                    <a:pt x="6" y="14"/>
                  </a:lnTo>
                  <a:lnTo>
                    <a:pt x="6" y="14"/>
                  </a:lnTo>
                  <a:lnTo>
                    <a:pt x="10" y="12"/>
                  </a:lnTo>
                  <a:lnTo>
                    <a:pt x="10" y="8"/>
                  </a:lnTo>
                  <a:lnTo>
                    <a:pt x="6" y="2"/>
                  </a:lnTo>
                  <a:lnTo>
                    <a:pt x="6" y="2"/>
                  </a:lnTo>
                  <a:lnTo>
                    <a:pt x="4" y="0"/>
                  </a:lnTo>
                  <a:lnTo>
                    <a:pt x="2" y="2"/>
                  </a:lnTo>
                  <a:lnTo>
                    <a:pt x="2" y="2"/>
                  </a:lnTo>
                  <a:lnTo>
                    <a:pt x="2" y="4"/>
                  </a:lnTo>
                  <a:lnTo>
                    <a:pt x="2" y="6"/>
                  </a:lnTo>
                  <a:lnTo>
                    <a:pt x="4" y="10"/>
                  </a:lnTo>
                  <a:lnTo>
                    <a:pt x="4" y="10"/>
                  </a:lnTo>
                  <a:lnTo>
                    <a:pt x="4" y="12"/>
                  </a:lnTo>
                  <a:lnTo>
                    <a:pt x="4" y="12"/>
                  </a:lnTo>
                  <a:lnTo>
                    <a:pt x="0" y="16"/>
                  </a:lnTo>
                  <a:lnTo>
                    <a:pt x="2" y="18"/>
                  </a:lnTo>
                  <a:lnTo>
                    <a:pt x="4" y="20"/>
                  </a:lnTo>
                  <a:lnTo>
                    <a:pt x="6" y="24"/>
                  </a:lnTo>
                  <a:lnTo>
                    <a:pt x="6" y="2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2" name="Freeform 125"/>
            <p:cNvSpPr>
              <a:spLocks/>
            </p:cNvSpPr>
            <p:nvPr/>
          </p:nvSpPr>
          <p:spPr bwMode="auto">
            <a:xfrm>
              <a:off x="5016500" y="292100"/>
              <a:ext cx="142875" cy="41275"/>
            </a:xfrm>
            <a:custGeom>
              <a:avLst/>
              <a:gdLst/>
              <a:ahLst/>
              <a:cxnLst>
                <a:cxn ang="0">
                  <a:pos x="4" y="10"/>
                </a:cxn>
                <a:cxn ang="0">
                  <a:pos x="4" y="10"/>
                </a:cxn>
                <a:cxn ang="0">
                  <a:pos x="0" y="12"/>
                </a:cxn>
                <a:cxn ang="0">
                  <a:pos x="0" y="14"/>
                </a:cxn>
                <a:cxn ang="0">
                  <a:pos x="0" y="16"/>
                </a:cxn>
                <a:cxn ang="0">
                  <a:pos x="0" y="16"/>
                </a:cxn>
                <a:cxn ang="0">
                  <a:pos x="0" y="18"/>
                </a:cxn>
                <a:cxn ang="0">
                  <a:pos x="2" y="18"/>
                </a:cxn>
                <a:cxn ang="0">
                  <a:pos x="6" y="18"/>
                </a:cxn>
                <a:cxn ang="0">
                  <a:pos x="6" y="18"/>
                </a:cxn>
                <a:cxn ang="0">
                  <a:pos x="16" y="18"/>
                </a:cxn>
                <a:cxn ang="0">
                  <a:pos x="16" y="18"/>
                </a:cxn>
                <a:cxn ang="0">
                  <a:pos x="20" y="16"/>
                </a:cxn>
                <a:cxn ang="0">
                  <a:pos x="24" y="16"/>
                </a:cxn>
                <a:cxn ang="0">
                  <a:pos x="30" y="18"/>
                </a:cxn>
                <a:cxn ang="0">
                  <a:pos x="30" y="18"/>
                </a:cxn>
                <a:cxn ang="0">
                  <a:pos x="30" y="20"/>
                </a:cxn>
                <a:cxn ang="0">
                  <a:pos x="30" y="20"/>
                </a:cxn>
                <a:cxn ang="0">
                  <a:pos x="28" y="20"/>
                </a:cxn>
                <a:cxn ang="0">
                  <a:pos x="24" y="22"/>
                </a:cxn>
                <a:cxn ang="0">
                  <a:pos x="24" y="22"/>
                </a:cxn>
                <a:cxn ang="0">
                  <a:pos x="28" y="24"/>
                </a:cxn>
                <a:cxn ang="0">
                  <a:pos x="34" y="26"/>
                </a:cxn>
                <a:cxn ang="0">
                  <a:pos x="44" y="24"/>
                </a:cxn>
                <a:cxn ang="0">
                  <a:pos x="44" y="24"/>
                </a:cxn>
                <a:cxn ang="0">
                  <a:pos x="62" y="20"/>
                </a:cxn>
                <a:cxn ang="0">
                  <a:pos x="70" y="18"/>
                </a:cxn>
                <a:cxn ang="0">
                  <a:pos x="80" y="18"/>
                </a:cxn>
                <a:cxn ang="0">
                  <a:pos x="80" y="18"/>
                </a:cxn>
                <a:cxn ang="0">
                  <a:pos x="86" y="18"/>
                </a:cxn>
                <a:cxn ang="0">
                  <a:pos x="90" y="14"/>
                </a:cxn>
                <a:cxn ang="0">
                  <a:pos x="90" y="14"/>
                </a:cxn>
                <a:cxn ang="0">
                  <a:pos x="90" y="10"/>
                </a:cxn>
                <a:cxn ang="0">
                  <a:pos x="88" y="10"/>
                </a:cxn>
                <a:cxn ang="0">
                  <a:pos x="88" y="10"/>
                </a:cxn>
                <a:cxn ang="0">
                  <a:pos x="80" y="10"/>
                </a:cxn>
                <a:cxn ang="0">
                  <a:pos x="74" y="10"/>
                </a:cxn>
                <a:cxn ang="0">
                  <a:pos x="68" y="6"/>
                </a:cxn>
                <a:cxn ang="0">
                  <a:pos x="62" y="0"/>
                </a:cxn>
                <a:cxn ang="0">
                  <a:pos x="62" y="0"/>
                </a:cxn>
                <a:cxn ang="0">
                  <a:pos x="60" y="2"/>
                </a:cxn>
                <a:cxn ang="0">
                  <a:pos x="60" y="2"/>
                </a:cxn>
                <a:cxn ang="0">
                  <a:pos x="58" y="2"/>
                </a:cxn>
                <a:cxn ang="0">
                  <a:pos x="56" y="4"/>
                </a:cxn>
                <a:cxn ang="0">
                  <a:pos x="58" y="8"/>
                </a:cxn>
                <a:cxn ang="0">
                  <a:pos x="62" y="10"/>
                </a:cxn>
                <a:cxn ang="0">
                  <a:pos x="62" y="12"/>
                </a:cxn>
                <a:cxn ang="0">
                  <a:pos x="62" y="14"/>
                </a:cxn>
                <a:cxn ang="0">
                  <a:pos x="62" y="14"/>
                </a:cxn>
                <a:cxn ang="0">
                  <a:pos x="48" y="12"/>
                </a:cxn>
                <a:cxn ang="0">
                  <a:pos x="36" y="8"/>
                </a:cxn>
                <a:cxn ang="0">
                  <a:pos x="36" y="8"/>
                </a:cxn>
                <a:cxn ang="0">
                  <a:pos x="34" y="6"/>
                </a:cxn>
                <a:cxn ang="0">
                  <a:pos x="30" y="6"/>
                </a:cxn>
                <a:cxn ang="0">
                  <a:pos x="24" y="6"/>
                </a:cxn>
                <a:cxn ang="0">
                  <a:pos x="24" y="6"/>
                </a:cxn>
                <a:cxn ang="0">
                  <a:pos x="20" y="4"/>
                </a:cxn>
                <a:cxn ang="0">
                  <a:pos x="14" y="4"/>
                </a:cxn>
                <a:cxn ang="0">
                  <a:pos x="14" y="4"/>
                </a:cxn>
                <a:cxn ang="0">
                  <a:pos x="8" y="6"/>
                </a:cxn>
                <a:cxn ang="0">
                  <a:pos x="6" y="8"/>
                </a:cxn>
                <a:cxn ang="0">
                  <a:pos x="4" y="10"/>
                </a:cxn>
                <a:cxn ang="0">
                  <a:pos x="4" y="10"/>
                </a:cxn>
              </a:cxnLst>
              <a:rect l="0" t="0" r="r" b="b"/>
              <a:pathLst>
                <a:path w="90" h="26">
                  <a:moveTo>
                    <a:pt x="4" y="10"/>
                  </a:moveTo>
                  <a:lnTo>
                    <a:pt x="4" y="10"/>
                  </a:lnTo>
                  <a:lnTo>
                    <a:pt x="0" y="12"/>
                  </a:lnTo>
                  <a:lnTo>
                    <a:pt x="0" y="14"/>
                  </a:lnTo>
                  <a:lnTo>
                    <a:pt x="0" y="16"/>
                  </a:lnTo>
                  <a:lnTo>
                    <a:pt x="0" y="16"/>
                  </a:lnTo>
                  <a:lnTo>
                    <a:pt x="0" y="18"/>
                  </a:lnTo>
                  <a:lnTo>
                    <a:pt x="2" y="18"/>
                  </a:lnTo>
                  <a:lnTo>
                    <a:pt x="6" y="18"/>
                  </a:lnTo>
                  <a:lnTo>
                    <a:pt x="6" y="18"/>
                  </a:lnTo>
                  <a:lnTo>
                    <a:pt x="16" y="18"/>
                  </a:lnTo>
                  <a:lnTo>
                    <a:pt x="16" y="18"/>
                  </a:lnTo>
                  <a:lnTo>
                    <a:pt x="20" y="16"/>
                  </a:lnTo>
                  <a:lnTo>
                    <a:pt x="24" y="16"/>
                  </a:lnTo>
                  <a:lnTo>
                    <a:pt x="30" y="18"/>
                  </a:lnTo>
                  <a:lnTo>
                    <a:pt x="30" y="18"/>
                  </a:lnTo>
                  <a:lnTo>
                    <a:pt x="30" y="20"/>
                  </a:lnTo>
                  <a:lnTo>
                    <a:pt x="30" y="20"/>
                  </a:lnTo>
                  <a:lnTo>
                    <a:pt x="28" y="20"/>
                  </a:lnTo>
                  <a:lnTo>
                    <a:pt x="24" y="22"/>
                  </a:lnTo>
                  <a:lnTo>
                    <a:pt x="24" y="22"/>
                  </a:lnTo>
                  <a:lnTo>
                    <a:pt x="28" y="24"/>
                  </a:lnTo>
                  <a:lnTo>
                    <a:pt x="34" y="26"/>
                  </a:lnTo>
                  <a:lnTo>
                    <a:pt x="44" y="24"/>
                  </a:lnTo>
                  <a:lnTo>
                    <a:pt x="44" y="24"/>
                  </a:lnTo>
                  <a:lnTo>
                    <a:pt x="62" y="20"/>
                  </a:lnTo>
                  <a:lnTo>
                    <a:pt x="70" y="18"/>
                  </a:lnTo>
                  <a:lnTo>
                    <a:pt x="80" y="18"/>
                  </a:lnTo>
                  <a:lnTo>
                    <a:pt x="80" y="18"/>
                  </a:lnTo>
                  <a:lnTo>
                    <a:pt x="86" y="18"/>
                  </a:lnTo>
                  <a:lnTo>
                    <a:pt x="90" y="14"/>
                  </a:lnTo>
                  <a:lnTo>
                    <a:pt x="90" y="14"/>
                  </a:lnTo>
                  <a:lnTo>
                    <a:pt x="90" y="10"/>
                  </a:lnTo>
                  <a:lnTo>
                    <a:pt x="88" y="10"/>
                  </a:lnTo>
                  <a:lnTo>
                    <a:pt x="88" y="10"/>
                  </a:lnTo>
                  <a:lnTo>
                    <a:pt x="80" y="10"/>
                  </a:lnTo>
                  <a:lnTo>
                    <a:pt x="74" y="10"/>
                  </a:lnTo>
                  <a:lnTo>
                    <a:pt x="68" y="6"/>
                  </a:lnTo>
                  <a:lnTo>
                    <a:pt x="62" y="0"/>
                  </a:lnTo>
                  <a:lnTo>
                    <a:pt x="62" y="0"/>
                  </a:lnTo>
                  <a:lnTo>
                    <a:pt x="60" y="2"/>
                  </a:lnTo>
                  <a:lnTo>
                    <a:pt x="60" y="2"/>
                  </a:lnTo>
                  <a:lnTo>
                    <a:pt x="58" y="2"/>
                  </a:lnTo>
                  <a:lnTo>
                    <a:pt x="56" y="4"/>
                  </a:lnTo>
                  <a:lnTo>
                    <a:pt x="58" y="8"/>
                  </a:lnTo>
                  <a:lnTo>
                    <a:pt x="62" y="10"/>
                  </a:lnTo>
                  <a:lnTo>
                    <a:pt x="62" y="12"/>
                  </a:lnTo>
                  <a:lnTo>
                    <a:pt x="62" y="14"/>
                  </a:lnTo>
                  <a:lnTo>
                    <a:pt x="62" y="14"/>
                  </a:lnTo>
                  <a:lnTo>
                    <a:pt x="48" y="12"/>
                  </a:lnTo>
                  <a:lnTo>
                    <a:pt x="36" y="8"/>
                  </a:lnTo>
                  <a:lnTo>
                    <a:pt x="36" y="8"/>
                  </a:lnTo>
                  <a:lnTo>
                    <a:pt x="34" y="6"/>
                  </a:lnTo>
                  <a:lnTo>
                    <a:pt x="30" y="6"/>
                  </a:lnTo>
                  <a:lnTo>
                    <a:pt x="24" y="6"/>
                  </a:lnTo>
                  <a:lnTo>
                    <a:pt x="24" y="6"/>
                  </a:lnTo>
                  <a:lnTo>
                    <a:pt x="20" y="4"/>
                  </a:lnTo>
                  <a:lnTo>
                    <a:pt x="14" y="4"/>
                  </a:lnTo>
                  <a:lnTo>
                    <a:pt x="14" y="4"/>
                  </a:lnTo>
                  <a:lnTo>
                    <a:pt x="8" y="6"/>
                  </a:lnTo>
                  <a:lnTo>
                    <a:pt x="6" y="8"/>
                  </a:lnTo>
                  <a:lnTo>
                    <a:pt x="4" y="10"/>
                  </a:lnTo>
                  <a:lnTo>
                    <a:pt x="4"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3" name="Freeform 126"/>
            <p:cNvSpPr>
              <a:spLocks/>
            </p:cNvSpPr>
            <p:nvPr/>
          </p:nvSpPr>
          <p:spPr bwMode="auto">
            <a:xfrm>
              <a:off x="7064375" y="412750"/>
              <a:ext cx="25400" cy="12700"/>
            </a:xfrm>
            <a:custGeom>
              <a:avLst/>
              <a:gdLst/>
              <a:ahLst/>
              <a:cxnLst>
                <a:cxn ang="0">
                  <a:pos x="2" y="6"/>
                </a:cxn>
                <a:cxn ang="0">
                  <a:pos x="2" y="6"/>
                </a:cxn>
                <a:cxn ang="0">
                  <a:pos x="6" y="8"/>
                </a:cxn>
                <a:cxn ang="0">
                  <a:pos x="8" y="8"/>
                </a:cxn>
                <a:cxn ang="0">
                  <a:pos x="16" y="4"/>
                </a:cxn>
                <a:cxn ang="0">
                  <a:pos x="16" y="4"/>
                </a:cxn>
                <a:cxn ang="0">
                  <a:pos x="8" y="0"/>
                </a:cxn>
                <a:cxn ang="0">
                  <a:pos x="4" y="2"/>
                </a:cxn>
                <a:cxn ang="0">
                  <a:pos x="2" y="2"/>
                </a:cxn>
                <a:cxn ang="0">
                  <a:pos x="2" y="2"/>
                </a:cxn>
                <a:cxn ang="0">
                  <a:pos x="0" y="4"/>
                </a:cxn>
                <a:cxn ang="0">
                  <a:pos x="2" y="6"/>
                </a:cxn>
                <a:cxn ang="0">
                  <a:pos x="2" y="6"/>
                </a:cxn>
              </a:cxnLst>
              <a:rect l="0" t="0" r="r" b="b"/>
              <a:pathLst>
                <a:path w="16" h="8">
                  <a:moveTo>
                    <a:pt x="2" y="6"/>
                  </a:moveTo>
                  <a:lnTo>
                    <a:pt x="2" y="6"/>
                  </a:lnTo>
                  <a:lnTo>
                    <a:pt x="6" y="8"/>
                  </a:lnTo>
                  <a:lnTo>
                    <a:pt x="8" y="8"/>
                  </a:lnTo>
                  <a:lnTo>
                    <a:pt x="16" y="4"/>
                  </a:lnTo>
                  <a:lnTo>
                    <a:pt x="16" y="4"/>
                  </a:lnTo>
                  <a:lnTo>
                    <a:pt x="8" y="0"/>
                  </a:lnTo>
                  <a:lnTo>
                    <a:pt x="4" y="2"/>
                  </a:lnTo>
                  <a:lnTo>
                    <a:pt x="2" y="2"/>
                  </a:lnTo>
                  <a:lnTo>
                    <a:pt x="2" y="2"/>
                  </a:lnTo>
                  <a:lnTo>
                    <a:pt x="0" y="4"/>
                  </a:lnTo>
                  <a:lnTo>
                    <a:pt x="2" y="6"/>
                  </a:lnTo>
                  <a:lnTo>
                    <a:pt x="2"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4" name="Freeform 127"/>
            <p:cNvSpPr>
              <a:spLocks/>
            </p:cNvSpPr>
            <p:nvPr/>
          </p:nvSpPr>
          <p:spPr bwMode="auto">
            <a:xfrm>
              <a:off x="8045450" y="1530350"/>
              <a:ext cx="9525" cy="38100"/>
            </a:xfrm>
            <a:custGeom>
              <a:avLst/>
              <a:gdLst/>
              <a:ahLst/>
              <a:cxnLst>
                <a:cxn ang="0">
                  <a:pos x="2" y="14"/>
                </a:cxn>
                <a:cxn ang="0">
                  <a:pos x="2" y="14"/>
                </a:cxn>
                <a:cxn ang="0">
                  <a:pos x="2" y="18"/>
                </a:cxn>
                <a:cxn ang="0">
                  <a:pos x="2" y="22"/>
                </a:cxn>
                <a:cxn ang="0">
                  <a:pos x="4" y="24"/>
                </a:cxn>
                <a:cxn ang="0">
                  <a:pos x="4" y="24"/>
                </a:cxn>
                <a:cxn ang="0">
                  <a:pos x="6" y="12"/>
                </a:cxn>
                <a:cxn ang="0">
                  <a:pos x="6" y="12"/>
                </a:cxn>
                <a:cxn ang="0">
                  <a:pos x="6" y="8"/>
                </a:cxn>
                <a:cxn ang="0">
                  <a:pos x="6" y="6"/>
                </a:cxn>
                <a:cxn ang="0">
                  <a:pos x="4" y="0"/>
                </a:cxn>
                <a:cxn ang="0">
                  <a:pos x="4" y="0"/>
                </a:cxn>
                <a:cxn ang="0">
                  <a:pos x="0" y="4"/>
                </a:cxn>
                <a:cxn ang="0">
                  <a:pos x="0" y="6"/>
                </a:cxn>
                <a:cxn ang="0">
                  <a:pos x="0" y="10"/>
                </a:cxn>
                <a:cxn ang="0">
                  <a:pos x="2" y="14"/>
                </a:cxn>
                <a:cxn ang="0">
                  <a:pos x="2" y="14"/>
                </a:cxn>
              </a:cxnLst>
              <a:rect l="0" t="0" r="r" b="b"/>
              <a:pathLst>
                <a:path w="6" h="24">
                  <a:moveTo>
                    <a:pt x="2" y="14"/>
                  </a:moveTo>
                  <a:lnTo>
                    <a:pt x="2" y="14"/>
                  </a:lnTo>
                  <a:lnTo>
                    <a:pt x="2" y="18"/>
                  </a:lnTo>
                  <a:lnTo>
                    <a:pt x="2" y="22"/>
                  </a:lnTo>
                  <a:lnTo>
                    <a:pt x="4" y="24"/>
                  </a:lnTo>
                  <a:lnTo>
                    <a:pt x="4" y="24"/>
                  </a:lnTo>
                  <a:lnTo>
                    <a:pt x="6" y="12"/>
                  </a:lnTo>
                  <a:lnTo>
                    <a:pt x="6" y="12"/>
                  </a:lnTo>
                  <a:lnTo>
                    <a:pt x="6" y="8"/>
                  </a:lnTo>
                  <a:lnTo>
                    <a:pt x="6" y="6"/>
                  </a:lnTo>
                  <a:lnTo>
                    <a:pt x="4" y="0"/>
                  </a:lnTo>
                  <a:lnTo>
                    <a:pt x="4" y="0"/>
                  </a:lnTo>
                  <a:lnTo>
                    <a:pt x="0" y="4"/>
                  </a:lnTo>
                  <a:lnTo>
                    <a:pt x="0" y="6"/>
                  </a:lnTo>
                  <a:lnTo>
                    <a:pt x="0" y="10"/>
                  </a:lnTo>
                  <a:lnTo>
                    <a:pt x="2" y="14"/>
                  </a:lnTo>
                  <a:lnTo>
                    <a:pt x="2"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5" name="Freeform 128"/>
            <p:cNvSpPr>
              <a:spLocks/>
            </p:cNvSpPr>
            <p:nvPr/>
          </p:nvSpPr>
          <p:spPr bwMode="auto">
            <a:xfrm>
              <a:off x="5429250" y="520700"/>
              <a:ext cx="19050" cy="12700"/>
            </a:xfrm>
            <a:custGeom>
              <a:avLst/>
              <a:gdLst/>
              <a:ahLst/>
              <a:cxnLst>
                <a:cxn ang="0">
                  <a:pos x="8" y="0"/>
                </a:cxn>
                <a:cxn ang="0">
                  <a:pos x="8" y="0"/>
                </a:cxn>
                <a:cxn ang="0">
                  <a:pos x="4" y="2"/>
                </a:cxn>
                <a:cxn ang="0">
                  <a:pos x="2" y="4"/>
                </a:cxn>
                <a:cxn ang="0">
                  <a:pos x="0" y="6"/>
                </a:cxn>
                <a:cxn ang="0">
                  <a:pos x="0" y="6"/>
                </a:cxn>
                <a:cxn ang="0">
                  <a:pos x="2" y="8"/>
                </a:cxn>
                <a:cxn ang="0">
                  <a:pos x="4" y="8"/>
                </a:cxn>
                <a:cxn ang="0">
                  <a:pos x="4" y="8"/>
                </a:cxn>
                <a:cxn ang="0">
                  <a:pos x="8" y="6"/>
                </a:cxn>
                <a:cxn ang="0">
                  <a:pos x="12" y="2"/>
                </a:cxn>
                <a:cxn ang="0">
                  <a:pos x="12" y="2"/>
                </a:cxn>
                <a:cxn ang="0">
                  <a:pos x="10" y="2"/>
                </a:cxn>
                <a:cxn ang="0">
                  <a:pos x="8" y="0"/>
                </a:cxn>
                <a:cxn ang="0">
                  <a:pos x="8" y="0"/>
                </a:cxn>
              </a:cxnLst>
              <a:rect l="0" t="0" r="r" b="b"/>
              <a:pathLst>
                <a:path w="12" h="8">
                  <a:moveTo>
                    <a:pt x="8" y="0"/>
                  </a:moveTo>
                  <a:lnTo>
                    <a:pt x="8" y="0"/>
                  </a:lnTo>
                  <a:lnTo>
                    <a:pt x="4" y="2"/>
                  </a:lnTo>
                  <a:lnTo>
                    <a:pt x="2" y="4"/>
                  </a:lnTo>
                  <a:lnTo>
                    <a:pt x="0" y="6"/>
                  </a:lnTo>
                  <a:lnTo>
                    <a:pt x="0" y="6"/>
                  </a:lnTo>
                  <a:lnTo>
                    <a:pt x="2" y="8"/>
                  </a:lnTo>
                  <a:lnTo>
                    <a:pt x="4" y="8"/>
                  </a:lnTo>
                  <a:lnTo>
                    <a:pt x="4" y="8"/>
                  </a:lnTo>
                  <a:lnTo>
                    <a:pt x="8" y="6"/>
                  </a:lnTo>
                  <a:lnTo>
                    <a:pt x="12" y="2"/>
                  </a:lnTo>
                  <a:lnTo>
                    <a:pt x="12" y="2"/>
                  </a:lnTo>
                  <a:lnTo>
                    <a:pt x="10" y="2"/>
                  </a:lnTo>
                  <a:lnTo>
                    <a:pt x="8" y="0"/>
                  </a:lnTo>
                  <a:lnTo>
                    <a:pt x="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6" name="Freeform 129"/>
            <p:cNvSpPr>
              <a:spLocks/>
            </p:cNvSpPr>
            <p:nvPr/>
          </p:nvSpPr>
          <p:spPr bwMode="auto">
            <a:xfrm>
              <a:off x="6870700" y="977900"/>
              <a:ext cx="19050" cy="9525"/>
            </a:xfrm>
            <a:custGeom>
              <a:avLst/>
              <a:gdLst/>
              <a:ahLst/>
              <a:cxnLst>
                <a:cxn ang="0">
                  <a:pos x="12" y="0"/>
                </a:cxn>
                <a:cxn ang="0">
                  <a:pos x="12" y="0"/>
                </a:cxn>
                <a:cxn ang="0">
                  <a:pos x="4" y="0"/>
                </a:cxn>
                <a:cxn ang="0">
                  <a:pos x="0" y="4"/>
                </a:cxn>
                <a:cxn ang="0">
                  <a:pos x="0" y="4"/>
                </a:cxn>
                <a:cxn ang="0">
                  <a:pos x="0" y="6"/>
                </a:cxn>
                <a:cxn ang="0">
                  <a:pos x="0" y="6"/>
                </a:cxn>
                <a:cxn ang="0">
                  <a:pos x="4" y="6"/>
                </a:cxn>
                <a:cxn ang="0">
                  <a:pos x="6" y="6"/>
                </a:cxn>
                <a:cxn ang="0">
                  <a:pos x="12" y="0"/>
                </a:cxn>
                <a:cxn ang="0">
                  <a:pos x="12" y="0"/>
                </a:cxn>
              </a:cxnLst>
              <a:rect l="0" t="0" r="r" b="b"/>
              <a:pathLst>
                <a:path w="12" h="6">
                  <a:moveTo>
                    <a:pt x="12" y="0"/>
                  </a:moveTo>
                  <a:lnTo>
                    <a:pt x="12" y="0"/>
                  </a:lnTo>
                  <a:lnTo>
                    <a:pt x="4" y="0"/>
                  </a:lnTo>
                  <a:lnTo>
                    <a:pt x="0" y="4"/>
                  </a:lnTo>
                  <a:lnTo>
                    <a:pt x="0" y="4"/>
                  </a:lnTo>
                  <a:lnTo>
                    <a:pt x="0" y="6"/>
                  </a:lnTo>
                  <a:lnTo>
                    <a:pt x="0" y="6"/>
                  </a:lnTo>
                  <a:lnTo>
                    <a:pt x="4" y="6"/>
                  </a:lnTo>
                  <a:lnTo>
                    <a:pt x="6" y="6"/>
                  </a:lnTo>
                  <a:lnTo>
                    <a:pt x="12" y="0"/>
                  </a:lnTo>
                  <a:lnTo>
                    <a:pt x="1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7" name="Freeform 130"/>
            <p:cNvSpPr>
              <a:spLocks/>
            </p:cNvSpPr>
            <p:nvPr/>
          </p:nvSpPr>
          <p:spPr bwMode="auto">
            <a:xfrm>
              <a:off x="5499100" y="1254125"/>
              <a:ext cx="22225" cy="12700"/>
            </a:xfrm>
            <a:custGeom>
              <a:avLst/>
              <a:gdLst/>
              <a:ahLst/>
              <a:cxnLst>
                <a:cxn ang="0">
                  <a:pos x="2" y="0"/>
                </a:cxn>
                <a:cxn ang="0">
                  <a:pos x="2" y="0"/>
                </a:cxn>
                <a:cxn ang="0">
                  <a:pos x="0" y="2"/>
                </a:cxn>
                <a:cxn ang="0">
                  <a:pos x="2" y="4"/>
                </a:cxn>
                <a:cxn ang="0">
                  <a:pos x="2" y="4"/>
                </a:cxn>
                <a:cxn ang="0">
                  <a:pos x="4" y="6"/>
                </a:cxn>
                <a:cxn ang="0">
                  <a:pos x="8" y="8"/>
                </a:cxn>
                <a:cxn ang="0">
                  <a:pos x="14" y="6"/>
                </a:cxn>
                <a:cxn ang="0">
                  <a:pos x="14" y="6"/>
                </a:cxn>
                <a:cxn ang="0">
                  <a:pos x="8" y="2"/>
                </a:cxn>
                <a:cxn ang="0">
                  <a:pos x="2" y="0"/>
                </a:cxn>
                <a:cxn ang="0">
                  <a:pos x="2" y="0"/>
                </a:cxn>
              </a:cxnLst>
              <a:rect l="0" t="0" r="r" b="b"/>
              <a:pathLst>
                <a:path w="14" h="8">
                  <a:moveTo>
                    <a:pt x="2" y="0"/>
                  </a:moveTo>
                  <a:lnTo>
                    <a:pt x="2" y="0"/>
                  </a:lnTo>
                  <a:lnTo>
                    <a:pt x="0" y="2"/>
                  </a:lnTo>
                  <a:lnTo>
                    <a:pt x="2" y="4"/>
                  </a:lnTo>
                  <a:lnTo>
                    <a:pt x="2" y="4"/>
                  </a:lnTo>
                  <a:lnTo>
                    <a:pt x="4" y="6"/>
                  </a:lnTo>
                  <a:lnTo>
                    <a:pt x="8" y="8"/>
                  </a:lnTo>
                  <a:lnTo>
                    <a:pt x="14" y="6"/>
                  </a:lnTo>
                  <a:lnTo>
                    <a:pt x="14" y="6"/>
                  </a:lnTo>
                  <a:lnTo>
                    <a:pt x="8" y="2"/>
                  </a:lnTo>
                  <a:lnTo>
                    <a:pt x="2" y="0"/>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8" name="Freeform 131"/>
            <p:cNvSpPr>
              <a:spLocks/>
            </p:cNvSpPr>
            <p:nvPr/>
          </p:nvSpPr>
          <p:spPr bwMode="auto">
            <a:xfrm>
              <a:off x="5711825" y="781050"/>
              <a:ext cx="9525" cy="22225"/>
            </a:xfrm>
            <a:custGeom>
              <a:avLst/>
              <a:gdLst/>
              <a:ahLst/>
              <a:cxnLst>
                <a:cxn ang="0">
                  <a:pos x="4" y="14"/>
                </a:cxn>
                <a:cxn ang="0">
                  <a:pos x="4" y="14"/>
                </a:cxn>
                <a:cxn ang="0">
                  <a:pos x="6" y="10"/>
                </a:cxn>
                <a:cxn ang="0">
                  <a:pos x="6" y="8"/>
                </a:cxn>
                <a:cxn ang="0">
                  <a:pos x="6" y="4"/>
                </a:cxn>
                <a:cxn ang="0">
                  <a:pos x="6" y="0"/>
                </a:cxn>
                <a:cxn ang="0">
                  <a:pos x="6" y="0"/>
                </a:cxn>
                <a:cxn ang="0">
                  <a:pos x="0" y="8"/>
                </a:cxn>
                <a:cxn ang="0">
                  <a:pos x="0" y="10"/>
                </a:cxn>
                <a:cxn ang="0">
                  <a:pos x="0" y="12"/>
                </a:cxn>
                <a:cxn ang="0">
                  <a:pos x="0" y="12"/>
                </a:cxn>
                <a:cxn ang="0">
                  <a:pos x="4" y="14"/>
                </a:cxn>
                <a:cxn ang="0">
                  <a:pos x="4" y="14"/>
                </a:cxn>
              </a:cxnLst>
              <a:rect l="0" t="0" r="r" b="b"/>
              <a:pathLst>
                <a:path w="6" h="14">
                  <a:moveTo>
                    <a:pt x="4" y="14"/>
                  </a:moveTo>
                  <a:lnTo>
                    <a:pt x="4" y="14"/>
                  </a:lnTo>
                  <a:lnTo>
                    <a:pt x="6" y="10"/>
                  </a:lnTo>
                  <a:lnTo>
                    <a:pt x="6" y="8"/>
                  </a:lnTo>
                  <a:lnTo>
                    <a:pt x="6" y="4"/>
                  </a:lnTo>
                  <a:lnTo>
                    <a:pt x="6" y="0"/>
                  </a:lnTo>
                  <a:lnTo>
                    <a:pt x="6" y="0"/>
                  </a:lnTo>
                  <a:lnTo>
                    <a:pt x="0" y="8"/>
                  </a:lnTo>
                  <a:lnTo>
                    <a:pt x="0" y="10"/>
                  </a:lnTo>
                  <a:lnTo>
                    <a:pt x="0" y="12"/>
                  </a:lnTo>
                  <a:lnTo>
                    <a:pt x="0" y="12"/>
                  </a:lnTo>
                  <a:lnTo>
                    <a:pt x="4" y="14"/>
                  </a:lnTo>
                  <a:lnTo>
                    <a:pt x="4"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69" name="Freeform 132"/>
            <p:cNvSpPr>
              <a:spLocks/>
            </p:cNvSpPr>
            <p:nvPr/>
          </p:nvSpPr>
          <p:spPr bwMode="auto">
            <a:xfrm>
              <a:off x="5797550" y="774700"/>
              <a:ext cx="15875" cy="12700"/>
            </a:xfrm>
            <a:custGeom>
              <a:avLst/>
              <a:gdLst/>
              <a:ahLst/>
              <a:cxnLst>
                <a:cxn ang="0">
                  <a:pos x="8" y="8"/>
                </a:cxn>
                <a:cxn ang="0">
                  <a:pos x="8" y="8"/>
                </a:cxn>
                <a:cxn ang="0">
                  <a:pos x="8" y="6"/>
                </a:cxn>
                <a:cxn ang="0">
                  <a:pos x="10" y="2"/>
                </a:cxn>
                <a:cxn ang="0">
                  <a:pos x="10" y="2"/>
                </a:cxn>
                <a:cxn ang="0">
                  <a:pos x="10" y="0"/>
                </a:cxn>
                <a:cxn ang="0">
                  <a:pos x="8" y="0"/>
                </a:cxn>
                <a:cxn ang="0">
                  <a:pos x="4" y="0"/>
                </a:cxn>
                <a:cxn ang="0">
                  <a:pos x="4" y="0"/>
                </a:cxn>
                <a:cxn ang="0">
                  <a:pos x="4" y="0"/>
                </a:cxn>
                <a:cxn ang="0">
                  <a:pos x="2" y="0"/>
                </a:cxn>
                <a:cxn ang="0">
                  <a:pos x="0" y="4"/>
                </a:cxn>
                <a:cxn ang="0">
                  <a:pos x="0" y="4"/>
                </a:cxn>
                <a:cxn ang="0">
                  <a:pos x="4" y="8"/>
                </a:cxn>
                <a:cxn ang="0">
                  <a:pos x="8" y="8"/>
                </a:cxn>
                <a:cxn ang="0">
                  <a:pos x="8" y="8"/>
                </a:cxn>
              </a:cxnLst>
              <a:rect l="0" t="0" r="r" b="b"/>
              <a:pathLst>
                <a:path w="10" h="8">
                  <a:moveTo>
                    <a:pt x="8" y="8"/>
                  </a:moveTo>
                  <a:lnTo>
                    <a:pt x="8" y="8"/>
                  </a:lnTo>
                  <a:lnTo>
                    <a:pt x="8" y="6"/>
                  </a:lnTo>
                  <a:lnTo>
                    <a:pt x="10" y="2"/>
                  </a:lnTo>
                  <a:lnTo>
                    <a:pt x="10" y="2"/>
                  </a:lnTo>
                  <a:lnTo>
                    <a:pt x="10" y="0"/>
                  </a:lnTo>
                  <a:lnTo>
                    <a:pt x="8" y="0"/>
                  </a:lnTo>
                  <a:lnTo>
                    <a:pt x="4" y="0"/>
                  </a:lnTo>
                  <a:lnTo>
                    <a:pt x="4" y="0"/>
                  </a:lnTo>
                  <a:lnTo>
                    <a:pt x="4" y="0"/>
                  </a:lnTo>
                  <a:lnTo>
                    <a:pt x="2" y="0"/>
                  </a:lnTo>
                  <a:lnTo>
                    <a:pt x="0" y="4"/>
                  </a:lnTo>
                  <a:lnTo>
                    <a:pt x="0" y="4"/>
                  </a:lnTo>
                  <a:lnTo>
                    <a:pt x="4" y="8"/>
                  </a:lnTo>
                  <a:lnTo>
                    <a:pt x="8" y="8"/>
                  </a:lnTo>
                  <a:lnTo>
                    <a:pt x="8"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0" name="Freeform 133"/>
            <p:cNvSpPr>
              <a:spLocks/>
            </p:cNvSpPr>
            <p:nvPr/>
          </p:nvSpPr>
          <p:spPr bwMode="auto">
            <a:xfrm>
              <a:off x="5556250" y="2251075"/>
              <a:ext cx="1588" cy="1588"/>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1" name="Freeform 134"/>
            <p:cNvSpPr>
              <a:spLocks/>
            </p:cNvSpPr>
            <p:nvPr/>
          </p:nvSpPr>
          <p:spPr bwMode="auto">
            <a:xfrm>
              <a:off x="5549900" y="2251075"/>
              <a:ext cx="6350" cy="22225"/>
            </a:xfrm>
            <a:custGeom>
              <a:avLst/>
              <a:gdLst/>
              <a:ahLst/>
              <a:cxnLst>
                <a:cxn ang="0">
                  <a:pos x="0" y="14"/>
                </a:cxn>
                <a:cxn ang="0">
                  <a:pos x="0" y="14"/>
                </a:cxn>
                <a:cxn ang="0">
                  <a:pos x="2" y="10"/>
                </a:cxn>
                <a:cxn ang="0">
                  <a:pos x="4" y="8"/>
                </a:cxn>
                <a:cxn ang="0">
                  <a:pos x="4" y="0"/>
                </a:cxn>
                <a:cxn ang="0">
                  <a:pos x="4" y="0"/>
                </a:cxn>
                <a:cxn ang="0">
                  <a:pos x="0" y="2"/>
                </a:cxn>
                <a:cxn ang="0">
                  <a:pos x="0" y="6"/>
                </a:cxn>
                <a:cxn ang="0">
                  <a:pos x="0" y="14"/>
                </a:cxn>
                <a:cxn ang="0">
                  <a:pos x="0" y="14"/>
                </a:cxn>
              </a:cxnLst>
              <a:rect l="0" t="0" r="r" b="b"/>
              <a:pathLst>
                <a:path w="4" h="14">
                  <a:moveTo>
                    <a:pt x="0" y="14"/>
                  </a:moveTo>
                  <a:lnTo>
                    <a:pt x="0" y="14"/>
                  </a:lnTo>
                  <a:lnTo>
                    <a:pt x="2" y="10"/>
                  </a:lnTo>
                  <a:lnTo>
                    <a:pt x="4" y="8"/>
                  </a:lnTo>
                  <a:lnTo>
                    <a:pt x="4" y="0"/>
                  </a:lnTo>
                  <a:lnTo>
                    <a:pt x="4" y="0"/>
                  </a:lnTo>
                  <a:lnTo>
                    <a:pt x="0" y="2"/>
                  </a:lnTo>
                  <a:lnTo>
                    <a:pt x="0" y="6"/>
                  </a:lnTo>
                  <a:lnTo>
                    <a:pt x="0" y="14"/>
                  </a:lnTo>
                  <a:lnTo>
                    <a:pt x="0"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2" name="Freeform 135"/>
            <p:cNvSpPr>
              <a:spLocks/>
            </p:cNvSpPr>
            <p:nvPr/>
          </p:nvSpPr>
          <p:spPr bwMode="auto">
            <a:xfrm>
              <a:off x="7991475" y="1377950"/>
              <a:ext cx="1588" cy="1588"/>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3" name="Freeform 136"/>
            <p:cNvSpPr>
              <a:spLocks/>
            </p:cNvSpPr>
            <p:nvPr/>
          </p:nvSpPr>
          <p:spPr bwMode="auto">
            <a:xfrm>
              <a:off x="7978775" y="1368425"/>
              <a:ext cx="12700" cy="15875"/>
            </a:xfrm>
            <a:custGeom>
              <a:avLst/>
              <a:gdLst/>
              <a:ahLst/>
              <a:cxnLst>
                <a:cxn ang="0">
                  <a:pos x="2" y="0"/>
                </a:cxn>
                <a:cxn ang="0">
                  <a:pos x="2" y="0"/>
                </a:cxn>
                <a:cxn ang="0">
                  <a:pos x="0" y="4"/>
                </a:cxn>
                <a:cxn ang="0">
                  <a:pos x="0" y="8"/>
                </a:cxn>
                <a:cxn ang="0">
                  <a:pos x="0" y="8"/>
                </a:cxn>
                <a:cxn ang="0">
                  <a:pos x="2" y="10"/>
                </a:cxn>
                <a:cxn ang="0">
                  <a:pos x="4" y="8"/>
                </a:cxn>
                <a:cxn ang="0">
                  <a:pos x="8" y="6"/>
                </a:cxn>
                <a:cxn ang="0">
                  <a:pos x="8" y="6"/>
                </a:cxn>
                <a:cxn ang="0">
                  <a:pos x="6" y="2"/>
                </a:cxn>
                <a:cxn ang="0">
                  <a:pos x="4" y="0"/>
                </a:cxn>
                <a:cxn ang="0">
                  <a:pos x="2" y="0"/>
                </a:cxn>
                <a:cxn ang="0">
                  <a:pos x="2" y="0"/>
                </a:cxn>
              </a:cxnLst>
              <a:rect l="0" t="0" r="r" b="b"/>
              <a:pathLst>
                <a:path w="8" h="10">
                  <a:moveTo>
                    <a:pt x="2" y="0"/>
                  </a:moveTo>
                  <a:lnTo>
                    <a:pt x="2" y="0"/>
                  </a:lnTo>
                  <a:lnTo>
                    <a:pt x="0" y="4"/>
                  </a:lnTo>
                  <a:lnTo>
                    <a:pt x="0" y="8"/>
                  </a:lnTo>
                  <a:lnTo>
                    <a:pt x="0" y="8"/>
                  </a:lnTo>
                  <a:lnTo>
                    <a:pt x="2" y="10"/>
                  </a:lnTo>
                  <a:lnTo>
                    <a:pt x="4" y="8"/>
                  </a:lnTo>
                  <a:lnTo>
                    <a:pt x="8" y="6"/>
                  </a:lnTo>
                  <a:lnTo>
                    <a:pt x="8" y="6"/>
                  </a:lnTo>
                  <a:lnTo>
                    <a:pt x="6" y="2"/>
                  </a:lnTo>
                  <a:lnTo>
                    <a:pt x="4" y="0"/>
                  </a:lnTo>
                  <a:lnTo>
                    <a:pt x="2" y="0"/>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4" name="Freeform 137"/>
            <p:cNvSpPr>
              <a:spLocks/>
            </p:cNvSpPr>
            <p:nvPr/>
          </p:nvSpPr>
          <p:spPr bwMode="auto">
            <a:xfrm>
              <a:off x="6607175" y="638175"/>
              <a:ext cx="15875" cy="12700"/>
            </a:xfrm>
            <a:custGeom>
              <a:avLst/>
              <a:gdLst/>
              <a:ahLst/>
              <a:cxnLst>
                <a:cxn ang="0">
                  <a:pos x="10" y="0"/>
                </a:cxn>
                <a:cxn ang="0">
                  <a:pos x="10" y="0"/>
                </a:cxn>
                <a:cxn ang="0">
                  <a:pos x="0" y="0"/>
                </a:cxn>
                <a:cxn ang="0">
                  <a:pos x="0" y="0"/>
                </a:cxn>
                <a:cxn ang="0">
                  <a:pos x="0" y="6"/>
                </a:cxn>
                <a:cxn ang="0">
                  <a:pos x="0" y="8"/>
                </a:cxn>
                <a:cxn ang="0">
                  <a:pos x="4" y="8"/>
                </a:cxn>
                <a:cxn ang="0">
                  <a:pos x="4" y="8"/>
                </a:cxn>
                <a:cxn ang="0">
                  <a:pos x="6" y="8"/>
                </a:cxn>
                <a:cxn ang="0">
                  <a:pos x="8" y="6"/>
                </a:cxn>
                <a:cxn ang="0">
                  <a:pos x="10" y="0"/>
                </a:cxn>
                <a:cxn ang="0">
                  <a:pos x="10" y="0"/>
                </a:cxn>
              </a:cxnLst>
              <a:rect l="0" t="0" r="r" b="b"/>
              <a:pathLst>
                <a:path w="10" h="8">
                  <a:moveTo>
                    <a:pt x="10" y="0"/>
                  </a:moveTo>
                  <a:lnTo>
                    <a:pt x="10" y="0"/>
                  </a:lnTo>
                  <a:lnTo>
                    <a:pt x="0" y="0"/>
                  </a:lnTo>
                  <a:lnTo>
                    <a:pt x="0" y="0"/>
                  </a:lnTo>
                  <a:lnTo>
                    <a:pt x="0" y="6"/>
                  </a:lnTo>
                  <a:lnTo>
                    <a:pt x="0" y="8"/>
                  </a:lnTo>
                  <a:lnTo>
                    <a:pt x="4" y="8"/>
                  </a:lnTo>
                  <a:lnTo>
                    <a:pt x="4" y="8"/>
                  </a:lnTo>
                  <a:lnTo>
                    <a:pt x="6" y="8"/>
                  </a:lnTo>
                  <a:lnTo>
                    <a:pt x="8" y="6"/>
                  </a:lnTo>
                  <a:lnTo>
                    <a:pt x="10" y="0"/>
                  </a:lnTo>
                  <a:lnTo>
                    <a:pt x="1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5" name="Freeform 138"/>
            <p:cNvSpPr>
              <a:spLocks/>
            </p:cNvSpPr>
            <p:nvPr/>
          </p:nvSpPr>
          <p:spPr bwMode="auto">
            <a:xfrm>
              <a:off x="7194550" y="400050"/>
              <a:ext cx="19050" cy="12700"/>
            </a:xfrm>
            <a:custGeom>
              <a:avLst/>
              <a:gdLst/>
              <a:ahLst/>
              <a:cxnLst>
                <a:cxn ang="0">
                  <a:pos x="0" y="0"/>
                </a:cxn>
                <a:cxn ang="0">
                  <a:pos x="0" y="0"/>
                </a:cxn>
                <a:cxn ang="0">
                  <a:pos x="2" y="4"/>
                </a:cxn>
                <a:cxn ang="0">
                  <a:pos x="6" y="4"/>
                </a:cxn>
                <a:cxn ang="0">
                  <a:pos x="10" y="6"/>
                </a:cxn>
                <a:cxn ang="0">
                  <a:pos x="12" y="8"/>
                </a:cxn>
                <a:cxn ang="0">
                  <a:pos x="12" y="8"/>
                </a:cxn>
                <a:cxn ang="0">
                  <a:pos x="10" y="2"/>
                </a:cxn>
                <a:cxn ang="0">
                  <a:pos x="8" y="2"/>
                </a:cxn>
                <a:cxn ang="0">
                  <a:pos x="4" y="0"/>
                </a:cxn>
                <a:cxn ang="0">
                  <a:pos x="0" y="0"/>
                </a:cxn>
                <a:cxn ang="0">
                  <a:pos x="0" y="0"/>
                </a:cxn>
              </a:cxnLst>
              <a:rect l="0" t="0" r="r" b="b"/>
              <a:pathLst>
                <a:path w="12" h="8">
                  <a:moveTo>
                    <a:pt x="0" y="0"/>
                  </a:moveTo>
                  <a:lnTo>
                    <a:pt x="0" y="0"/>
                  </a:lnTo>
                  <a:lnTo>
                    <a:pt x="2" y="4"/>
                  </a:lnTo>
                  <a:lnTo>
                    <a:pt x="6" y="4"/>
                  </a:lnTo>
                  <a:lnTo>
                    <a:pt x="10" y="6"/>
                  </a:lnTo>
                  <a:lnTo>
                    <a:pt x="12" y="8"/>
                  </a:lnTo>
                  <a:lnTo>
                    <a:pt x="12" y="8"/>
                  </a:lnTo>
                  <a:lnTo>
                    <a:pt x="10" y="2"/>
                  </a:lnTo>
                  <a:lnTo>
                    <a:pt x="8" y="2"/>
                  </a:lnTo>
                  <a:lnTo>
                    <a:pt x="4"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6" name="Freeform 139"/>
            <p:cNvSpPr>
              <a:spLocks/>
            </p:cNvSpPr>
            <p:nvPr/>
          </p:nvSpPr>
          <p:spPr bwMode="auto">
            <a:xfrm>
              <a:off x="7213600" y="412750"/>
              <a:ext cx="1588" cy="1588"/>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7" name="Freeform 140"/>
            <p:cNvSpPr>
              <a:spLocks/>
            </p:cNvSpPr>
            <p:nvPr/>
          </p:nvSpPr>
          <p:spPr bwMode="auto">
            <a:xfrm>
              <a:off x="4816475" y="669925"/>
              <a:ext cx="15875" cy="12700"/>
            </a:xfrm>
            <a:custGeom>
              <a:avLst/>
              <a:gdLst/>
              <a:ahLst/>
              <a:cxnLst>
                <a:cxn ang="0">
                  <a:pos x="0" y="0"/>
                </a:cxn>
                <a:cxn ang="0">
                  <a:pos x="0" y="0"/>
                </a:cxn>
                <a:cxn ang="0">
                  <a:pos x="4" y="4"/>
                </a:cxn>
                <a:cxn ang="0">
                  <a:pos x="8" y="8"/>
                </a:cxn>
                <a:cxn ang="0">
                  <a:pos x="8" y="8"/>
                </a:cxn>
                <a:cxn ang="0">
                  <a:pos x="10" y="4"/>
                </a:cxn>
                <a:cxn ang="0">
                  <a:pos x="10" y="0"/>
                </a:cxn>
                <a:cxn ang="0">
                  <a:pos x="6" y="0"/>
                </a:cxn>
                <a:cxn ang="0">
                  <a:pos x="0" y="0"/>
                </a:cxn>
                <a:cxn ang="0">
                  <a:pos x="0" y="0"/>
                </a:cxn>
              </a:cxnLst>
              <a:rect l="0" t="0" r="r" b="b"/>
              <a:pathLst>
                <a:path w="10" h="8">
                  <a:moveTo>
                    <a:pt x="0" y="0"/>
                  </a:moveTo>
                  <a:lnTo>
                    <a:pt x="0" y="0"/>
                  </a:lnTo>
                  <a:lnTo>
                    <a:pt x="4" y="4"/>
                  </a:lnTo>
                  <a:lnTo>
                    <a:pt x="8" y="8"/>
                  </a:lnTo>
                  <a:lnTo>
                    <a:pt x="8" y="8"/>
                  </a:lnTo>
                  <a:lnTo>
                    <a:pt x="10" y="4"/>
                  </a:lnTo>
                  <a:lnTo>
                    <a:pt x="10" y="0"/>
                  </a:lnTo>
                  <a:lnTo>
                    <a:pt x="6"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8" name="Freeform 141"/>
            <p:cNvSpPr>
              <a:spLocks/>
            </p:cNvSpPr>
            <p:nvPr/>
          </p:nvSpPr>
          <p:spPr bwMode="auto">
            <a:xfrm>
              <a:off x="8308975" y="1641475"/>
              <a:ext cx="41275" cy="22225"/>
            </a:xfrm>
            <a:custGeom>
              <a:avLst/>
              <a:gdLst/>
              <a:ahLst/>
              <a:cxnLst>
                <a:cxn ang="0">
                  <a:pos x="14" y="12"/>
                </a:cxn>
                <a:cxn ang="0">
                  <a:pos x="14" y="12"/>
                </a:cxn>
                <a:cxn ang="0">
                  <a:pos x="18" y="12"/>
                </a:cxn>
                <a:cxn ang="0">
                  <a:pos x="20" y="10"/>
                </a:cxn>
                <a:cxn ang="0">
                  <a:pos x="20" y="10"/>
                </a:cxn>
                <a:cxn ang="0">
                  <a:pos x="24" y="6"/>
                </a:cxn>
                <a:cxn ang="0">
                  <a:pos x="26" y="4"/>
                </a:cxn>
                <a:cxn ang="0">
                  <a:pos x="24" y="2"/>
                </a:cxn>
                <a:cxn ang="0">
                  <a:pos x="24" y="2"/>
                </a:cxn>
                <a:cxn ang="0">
                  <a:pos x="22" y="0"/>
                </a:cxn>
                <a:cxn ang="0">
                  <a:pos x="20" y="0"/>
                </a:cxn>
                <a:cxn ang="0">
                  <a:pos x="20" y="4"/>
                </a:cxn>
                <a:cxn ang="0">
                  <a:pos x="20" y="4"/>
                </a:cxn>
                <a:cxn ang="0">
                  <a:pos x="16" y="6"/>
                </a:cxn>
                <a:cxn ang="0">
                  <a:pos x="14" y="6"/>
                </a:cxn>
                <a:cxn ang="0">
                  <a:pos x="12" y="6"/>
                </a:cxn>
                <a:cxn ang="0">
                  <a:pos x="8" y="8"/>
                </a:cxn>
                <a:cxn ang="0">
                  <a:pos x="8" y="8"/>
                </a:cxn>
                <a:cxn ang="0">
                  <a:pos x="4" y="8"/>
                </a:cxn>
                <a:cxn ang="0">
                  <a:pos x="2" y="8"/>
                </a:cxn>
                <a:cxn ang="0">
                  <a:pos x="0" y="10"/>
                </a:cxn>
                <a:cxn ang="0">
                  <a:pos x="0" y="10"/>
                </a:cxn>
                <a:cxn ang="0">
                  <a:pos x="4" y="12"/>
                </a:cxn>
                <a:cxn ang="0">
                  <a:pos x="6" y="14"/>
                </a:cxn>
                <a:cxn ang="0">
                  <a:pos x="14" y="12"/>
                </a:cxn>
                <a:cxn ang="0">
                  <a:pos x="14" y="12"/>
                </a:cxn>
              </a:cxnLst>
              <a:rect l="0" t="0" r="r" b="b"/>
              <a:pathLst>
                <a:path w="26" h="14">
                  <a:moveTo>
                    <a:pt x="14" y="12"/>
                  </a:moveTo>
                  <a:lnTo>
                    <a:pt x="14" y="12"/>
                  </a:lnTo>
                  <a:lnTo>
                    <a:pt x="18" y="12"/>
                  </a:lnTo>
                  <a:lnTo>
                    <a:pt x="20" y="10"/>
                  </a:lnTo>
                  <a:lnTo>
                    <a:pt x="20" y="10"/>
                  </a:lnTo>
                  <a:lnTo>
                    <a:pt x="24" y="6"/>
                  </a:lnTo>
                  <a:lnTo>
                    <a:pt x="26" y="4"/>
                  </a:lnTo>
                  <a:lnTo>
                    <a:pt x="24" y="2"/>
                  </a:lnTo>
                  <a:lnTo>
                    <a:pt x="24" y="2"/>
                  </a:lnTo>
                  <a:lnTo>
                    <a:pt x="22" y="0"/>
                  </a:lnTo>
                  <a:lnTo>
                    <a:pt x="20" y="0"/>
                  </a:lnTo>
                  <a:lnTo>
                    <a:pt x="20" y="4"/>
                  </a:lnTo>
                  <a:lnTo>
                    <a:pt x="20" y="4"/>
                  </a:lnTo>
                  <a:lnTo>
                    <a:pt x="16" y="6"/>
                  </a:lnTo>
                  <a:lnTo>
                    <a:pt x="14" y="6"/>
                  </a:lnTo>
                  <a:lnTo>
                    <a:pt x="12" y="6"/>
                  </a:lnTo>
                  <a:lnTo>
                    <a:pt x="8" y="8"/>
                  </a:lnTo>
                  <a:lnTo>
                    <a:pt x="8" y="8"/>
                  </a:lnTo>
                  <a:lnTo>
                    <a:pt x="4" y="8"/>
                  </a:lnTo>
                  <a:lnTo>
                    <a:pt x="2" y="8"/>
                  </a:lnTo>
                  <a:lnTo>
                    <a:pt x="0" y="10"/>
                  </a:lnTo>
                  <a:lnTo>
                    <a:pt x="0" y="10"/>
                  </a:lnTo>
                  <a:lnTo>
                    <a:pt x="4" y="12"/>
                  </a:lnTo>
                  <a:lnTo>
                    <a:pt x="6" y="14"/>
                  </a:lnTo>
                  <a:lnTo>
                    <a:pt x="14" y="12"/>
                  </a:lnTo>
                  <a:lnTo>
                    <a:pt x="14" y="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79" name="Freeform 142"/>
            <p:cNvSpPr>
              <a:spLocks/>
            </p:cNvSpPr>
            <p:nvPr/>
          </p:nvSpPr>
          <p:spPr bwMode="auto">
            <a:xfrm>
              <a:off x="4791075" y="609600"/>
              <a:ext cx="12700" cy="19050"/>
            </a:xfrm>
            <a:custGeom>
              <a:avLst/>
              <a:gdLst/>
              <a:ahLst/>
              <a:cxnLst>
                <a:cxn ang="0">
                  <a:pos x="6" y="4"/>
                </a:cxn>
                <a:cxn ang="0">
                  <a:pos x="6" y="4"/>
                </a:cxn>
                <a:cxn ang="0">
                  <a:pos x="0" y="0"/>
                </a:cxn>
                <a:cxn ang="0">
                  <a:pos x="0" y="0"/>
                </a:cxn>
                <a:cxn ang="0">
                  <a:pos x="0" y="0"/>
                </a:cxn>
                <a:cxn ang="0">
                  <a:pos x="0" y="2"/>
                </a:cxn>
                <a:cxn ang="0">
                  <a:pos x="0" y="2"/>
                </a:cxn>
                <a:cxn ang="0">
                  <a:pos x="0" y="8"/>
                </a:cxn>
                <a:cxn ang="0">
                  <a:pos x="2" y="12"/>
                </a:cxn>
                <a:cxn ang="0">
                  <a:pos x="6" y="12"/>
                </a:cxn>
                <a:cxn ang="0">
                  <a:pos x="6" y="12"/>
                </a:cxn>
                <a:cxn ang="0">
                  <a:pos x="6" y="10"/>
                </a:cxn>
                <a:cxn ang="0">
                  <a:pos x="6" y="10"/>
                </a:cxn>
                <a:cxn ang="0">
                  <a:pos x="8" y="6"/>
                </a:cxn>
                <a:cxn ang="0">
                  <a:pos x="8" y="6"/>
                </a:cxn>
                <a:cxn ang="0">
                  <a:pos x="6" y="4"/>
                </a:cxn>
                <a:cxn ang="0">
                  <a:pos x="6" y="4"/>
                </a:cxn>
              </a:cxnLst>
              <a:rect l="0" t="0" r="r" b="b"/>
              <a:pathLst>
                <a:path w="8" h="12">
                  <a:moveTo>
                    <a:pt x="6" y="4"/>
                  </a:moveTo>
                  <a:lnTo>
                    <a:pt x="6" y="4"/>
                  </a:lnTo>
                  <a:lnTo>
                    <a:pt x="0" y="0"/>
                  </a:lnTo>
                  <a:lnTo>
                    <a:pt x="0" y="0"/>
                  </a:lnTo>
                  <a:lnTo>
                    <a:pt x="0" y="0"/>
                  </a:lnTo>
                  <a:lnTo>
                    <a:pt x="0" y="2"/>
                  </a:lnTo>
                  <a:lnTo>
                    <a:pt x="0" y="2"/>
                  </a:lnTo>
                  <a:lnTo>
                    <a:pt x="0" y="8"/>
                  </a:lnTo>
                  <a:lnTo>
                    <a:pt x="2" y="12"/>
                  </a:lnTo>
                  <a:lnTo>
                    <a:pt x="6" y="12"/>
                  </a:lnTo>
                  <a:lnTo>
                    <a:pt x="6" y="12"/>
                  </a:lnTo>
                  <a:lnTo>
                    <a:pt x="6" y="10"/>
                  </a:lnTo>
                  <a:lnTo>
                    <a:pt x="6" y="10"/>
                  </a:lnTo>
                  <a:lnTo>
                    <a:pt x="8" y="6"/>
                  </a:lnTo>
                  <a:lnTo>
                    <a:pt x="8" y="6"/>
                  </a:lnTo>
                  <a:lnTo>
                    <a:pt x="6" y="4"/>
                  </a:lnTo>
                  <a:lnTo>
                    <a:pt x="6"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0" name="Freeform 143"/>
            <p:cNvSpPr>
              <a:spLocks/>
            </p:cNvSpPr>
            <p:nvPr/>
          </p:nvSpPr>
          <p:spPr bwMode="auto">
            <a:xfrm>
              <a:off x="6394450" y="593725"/>
              <a:ext cx="92075" cy="136525"/>
            </a:xfrm>
            <a:custGeom>
              <a:avLst/>
              <a:gdLst/>
              <a:ahLst/>
              <a:cxnLst>
                <a:cxn ang="0">
                  <a:pos x="2" y="32"/>
                </a:cxn>
                <a:cxn ang="0">
                  <a:pos x="6" y="30"/>
                </a:cxn>
                <a:cxn ang="0">
                  <a:pos x="6" y="26"/>
                </a:cxn>
                <a:cxn ang="0">
                  <a:pos x="8" y="28"/>
                </a:cxn>
                <a:cxn ang="0">
                  <a:pos x="12" y="38"/>
                </a:cxn>
                <a:cxn ang="0">
                  <a:pos x="18" y="38"/>
                </a:cxn>
                <a:cxn ang="0">
                  <a:pos x="22" y="50"/>
                </a:cxn>
                <a:cxn ang="0">
                  <a:pos x="22" y="54"/>
                </a:cxn>
                <a:cxn ang="0">
                  <a:pos x="16" y="56"/>
                </a:cxn>
                <a:cxn ang="0">
                  <a:pos x="12" y="56"/>
                </a:cxn>
                <a:cxn ang="0">
                  <a:pos x="12" y="58"/>
                </a:cxn>
                <a:cxn ang="0">
                  <a:pos x="14" y="66"/>
                </a:cxn>
                <a:cxn ang="0">
                  <a:pos x="8" y="70"/>
                </a:cxn>
                <a:cxn ang="0">
                  <a:pos x="16" y="72"/>
                </a:cxn>
                <a:cxn ang="0">
                  <a:pos x="26" y="74"/>
                </a:cxn>
                <a:cxn ang="0">
                  <a:pos x="14" y="78"/>
                </a:cxn>
                <a:cxn ang="0">
                  <a:pos x="8" y="86"/>
                </a:cxn>
                <a:cxn ang="0">
                  <a:pos x="30" y="82"/>
                </a:cxn>
                <a:cxn ang="0">
                  <a:pos x="50" y="78"/>
                </a:cxn>
                <a:cxn ang="0">
                  <a:pos x="56" y="72"/>
                </a:cxn>
                <a:cxn ang="0">
                  <a:pos x="58" y="62"/>
                </a:cxn>
                <a:cxn ang="0">
                  <a:pos x="54" y="58"/>
                </a:cxn>
                <a:cxn ang="0">
                  <a:pos x="50" y="60"/>
                </a:cxn>
                <a:cxn ang="0">
                  <a:pos x="46" y="52"/>
                </a:cxn>
                <a:cxn ang="0">
                  <a:pos x="38" y="40"/>
                </a:cxn>
                <a:cxn ang="0">
                  <a:pos x="28" y="28"/>
                </a:cxn>
                <a:cxn ang="0">
                  <a:pos x="24" y="20"/>
                </a:cxn>
                <a:cxn ang="0">
                  <a:pos x="28" y="16"/>
                </a:cxn>
                <a:cxn ang="0">
                  <a:pos x="30" y="12"/>
                </a:cxn>
                <a:cxn ang="0">
                  <a:pos x="28" y="10"/>
                </a:cxn>
                <a:cxn ang="0">
                  <a:pos x="22" y="10"/>
                </a:cxn>
                <a:cxn ang="0">
                  <a:pos x="16" y="10"/>
                </a:cxn>
                <a:cxn ang="0">
                  <a:pos x="16" y="6"/>
                </a:cxn>
                <a:cxn ang="0">
                  <a:pos x="20" y="2"/>
                </a:cxn>
                <a:cxn ang="0">
                  <a:pos x="10" y="2"/>
                </a:cxn>
                <a:cxn ang="0">
                  <a:pos x="4" y="4"/>
                </a:cxn>
                <a:cxn ang="0">
                  <a:pos x="0" y="18"/>
                </a:cxn>
                <a:cxn ang="0">
                  <a:pos x="0" y="28"/>
                </a:cxn>
                <a:cxn ang="0">
                  <a:pos x="0" y="30"/>
                </a:cxn>
                <a:cxn ang="0">
                  <a:pos x="2" y="32"/>
                </a:cxn>
              </a:cxnLst>
              <a:rect l="0" t="0" r="r" b="b"/>
              <a:pathLst>
                <a:path w="58" h="86">
                  <a:moveTo>
                    <a:pt x="2" y="32"/>
                  </a:moveTo>
                  <a:lnTo>
                    <a:pt x="2" y="32"/>
                  </a:lnTo>
                  <a:lnTo>
                    <a:pt x="4" y="32"/>
                  </a:lnTo>
                  <a:lnTo>
                    <a:pt x="6" y="30"/>
                  </a:lnTo>
                  <a:lnTo>
                    <a:pt x="6" y="26"/>
                  </a:lnTo>
                  <a:lnTo>
                    <a:pt x="6" y="26"/>
                  </a:lnTo>
                  <a:lnTo>
                    <a:pt x="8" y="28"/>
                  </a:lnTo>
                  <a:lnTo>
                    <a:pt x="8" y="28"/>
                  </a:lnTo>
                  <a:lnTo>
                    <a:pt x="8" y="36"/>
                  </a:lnTo>
                  <a:lnTo>
                    <a:pt x="12" y="38"/>
                  </a:lnTo>
                  <a:lnTo>
                    <a:pt x="18" y="38"/>
                  </a:lnTo>
                  <a:lnTo>
                    <a:pt x="18" y="38"/>
                  </a:lnTo>
                  <a:lnTo>
                    <a:pt x="20" y="42"/>
                  </a:lnTo>
                  <a:lnTo>
                    <a:pt x="22" y="50"/>
                  </a:lnTo>
                  <a:lnTo>
                    <a:pt x="22" y="50"/>
                  </a:lnTo>
                  <a:lnTo>
                    <a:pt x="22" y="54"/>
                  </a:lnTo>
                  <a:lnTo>
                    <a:pt x="16" y="56"/>
                  </a:lnTo>
                  <a:lnTo>
                    <a:pt x="16" y="56"/>
                  </a:lnTo>
                  <a:lnTo>
                    <a:pt x="12" y="56"/>
                  </a:lnTo>
                  <a:lnTo>
                    <a:pt x="12" y="56"/>
                  </a:lnTo>
                  <a:lnTo>
                    <a:pt x="12" y="58"/>
                  </a:lnTo>
                  <a:lnTo>
                    <a:pt x="12" y="58"/>
                  </a:lnTo>
                  <a:lnTo>
                    <a:pt x="14" y="62"/>
                  </a:lnTo>
                  <a:lnTo>
                    <a:pt x="14" y="66"/>
                  </a:lnTo>
                  <a:lnTo>
                    <a:pt x="10" y="68"/>
                  </a:lnTo>
                  <a:lnTo>
                    <a:pt x="8" y="70"/>
                  </a:lnTo>
                  <a:lnTo>
                    <a:pt x="8" y="70"/>
                  </a:lnTo>
                  <a:lnTo>
                    <a:pt x="16" y="72"/>
                  </a:lnTo>
                  <a:lnTo>
                    <a:pt x="26" y="74"/>
                  </a:lnTo>
                  <a:lnTo>
                    <a:pt x="26" y="74"/>
                  </a:lnTo>
                  <a:lnTo>
                    <a:pt x="20" y="76"/>
                  </a:lnTo>
                  <a:lnTo>
                    <a:pt x="14" y="78"/>
                  </a:lnTo>
                  <a:lnTo>
                    <a:pt x="10" y="80"/>
                  </a:lnTo>
                  <a:lnTo>
                    <a:pt x="8" y="86"/>
                  </a:lnTo>
                  <a:lnTo>
                    <a:pt x="8" y="86"/>
                  </a:lnTo>
                  <a:lnTo>
                    <a:pt x="30" y="82"/>
                  </a:lnTo>
                  <a:lnTo>
                    <a:pt x="50" y="78"/>
                  </a:lnTo>
                  <a:lnTo>
                    <a:pt x="50" y="78"/>
                  </a:lnTo>
                  <a:lnTo>
                    <a:pt x="54" y="76"/>
                  </a:lnTo>
                  <a:lnTo>
                    <a:pt x="56" y="72"/>
                  </a:lnTo>
                  <a:lnTo>
                    <a:pt x="58" y="62"/>
                  </a:lnTo>
                  <a:lnTo>
                    <a:pt x="58" y="62"/>
                  </a:lnTo>
                  <a:lnTo>
                    <a:pt x="56" y="60"/>
                  </a:lnTo>
                  <a:lnTo>
                    <a:pt x="54" y="58"/>
                  </a:lnTo>
                  <a:lnTo>
                    <a:pt x="54" y="58"/>
                  </a:lnTo>
                  <a:lnTo>
                    <a:pt x="50" y="60"/>
                  </a:lnTo>
                  <a:lnTo>
                    <a:pt x="48" y="58"/>
                  </a:lnTo>
                  <a:lnTo>
                    <a:pt x="46" y="52"/>
                  </a:lnTo>
                  <a:lnTo>
                    <a:pt x="46" y="52"/>
                  </a:lnTo>
                  <a:lnTo>
                    <a:pt x="38" y="40"/>
                  </a:lnTo>
                  <a:lnTo>
                    <a:pt x="28" y="28"/>
                  </a:lnTo>
                  <a:lnTo>
                    <a:pt x="28" y="28"/>
                  </a:lnTo>
                  <a:lnTo>
                    <a:pt x="26" y="24"/>
                  </a:lnTo>
                  <a:lnTo>
                    <a:pt x="24" y="20"/>
                  </a:lnTo>
                  <a:lnTo>
                    <a:pt x="24" y="20"/>
                  </a:lnTo>
                  <a:lnTo>
                    <a:pt x="28" y="16"/>
                  </a:lnTo>
                  <a:lnTo>
                    <a:pt x="30" y="14"/>
                  </a:lnTo>
                  <a:lnTo>
                    <a:pt x="30" y="12"/>
                  </a:lnTo>
                  <a:lnTo>
                    <a:pt x="30" y="12"/>
                  </a:lnTo>
                  <a:lnTo>
                    <a:pt x="28" y="10"/>
                  </a:lnTo>
                  <a:lnTo>
                    <a:pt x="26" y="8"/>
                  </a:lnTo>
                  <a:lnTo>
                    <a:pt x="22" y="10"/>
                  </a:lnTo>
                  <a:lnTo>
                    <a:pt x="22" y="10"/>
                  </a:lnTo>
                  <a:lnTo>
                    <a:pt x="16" y="10"/>
                  </a:lnTo>
                  <a:lnTo>
                    <a:pt x="16" y="8"/>
                  </a:lnTo>
                  <a:lnTo>
                    <a:pt x="16" y="6"/>
                  </a:lnTo>
                  <a:lnTo>
                    <a:pt x="20" y="2"/>
                  </a:lnTo>
                  <a:lnTo>
                    <a:pt x="20" y="2"/>
                  </a:lnTo>
                  <a:lnTo>
                    <a:pt x="14" y="0"/>
                  </a:lnTo>
                  <a:lnTo>
                    <a:pt x="10" y="2"/>
                  </a:lnTo>
                  <a:lnTo>
                    <a:pt x="8" y="2"/>
                  </a:lnTo>
                  <a:lnTo>
                    <a:pt x="4" y="4"/>
                  </a:lnTo>
                  <a:lnTo>
                    <a:pt x="2" y="10"/>
                  </a:lnTo>
                  <a:lnTo>
                    <a:pt x="0" y="18"/>
                  </a:lnTo>
                  <a:lnTo>
                    <a:pt x="0" y="18"/>
                  </a:lnTo>
                  <a:lnTo>
                    <a:pt x="0" y="28"/>
                  </a:lnTo>
                  <a:lnTo>
                    <a:pt x="0" y="28"/>
                  </a:lnTo>
                  <a:lnTo>
                    <a:pt x="0" y="30"/>
                  </a:lnTo>
                  <a:lnTo>
                    <a:pt x="2" y="32"/>
                  </a:lnTo>
                  <a:lnTo>
                    <a:pt x="2" y="3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1" name="Freeform 144"/>
            <p:cNvSpPr>
              <a:spLocks/>
            </p:cNvSpPr>
            <p:nvPr/>
          </p:nvSpPr>
          <p:spPr bwMode="auto">
            <a:xfrm>
              <a:off x="7950200" y="1698625"/>
              <a:ext cx="22225" cy="6350"/>
            </a:xfrm>
            <a:custGeom>
              <a:avLst/>
              <a:gdLst/>
              <a:ahLst/>
              <a:cxnLst>
                <a:cxn ang="0">
                  <a:pos x="14" y="4"/>
                </a:cxn>
                <a:cxn ang="0">
                  <a:pos x="14" y="4"/>
                </a:cxn>
                <a:cxn ang="0">
                  <a:pos x="8" y="0"/>
                </a:cxn>
                <a:cxn ang="0">
                  <a:pos x="4" y="0"/>
                </a:cxn>
                <a:cxn ang="0">
                  <a:pos x="0" y="4"/>
                </a:cxn>
                <a:cxn ang="0">
                  <a:pos x="0" y="4"/>
                </a:cxn>
                <a:cxn ang="0">
                  <a:pos x="8" y="4"/>
                </a:cxn>
                <a:cxn ang="0">
                  <a:pos x="10" y="4"/>
                </a:cxn>
                <a:cxn ang="0">
                  <a:pos x="14" y="4"/>
                </a:cxn>
                <a:cxn ang="0">
                  <a:pos x="14" y="4"/>
                </a:cxn>
              </a:cxnLst>
              <a:rect l="0" t="0" r="r" b="b"/>
              <a:pathLst>
                <a:path w="14" h="4">
                  <a:moveTo>
                    <a:pt x="14" y="4"/>
                  </a:moveTo>
                  <a:lnTo>
                    <a:pt x="14" y="4"/>
                  </a:lnTo>
                  <a:lnTo>
                    <a:pt x="8" y="0"/>
                  </a:lnTo>
                  <a:lnTo>
                    <a:pt x="4" y="0"/>
                  </a:lnTo>
                  <a:lnTo>
                    <a:pt x="0" y="4"/>
                  </a:lnTo>
                  <a:lnTo>
                    <a:pt x="0" y="4"/>
                  </a:lnTo>
                  <a:lnTo>
                    <a:pt x="8" y="4"/>
                  </a:lnTo>
                  <a:lnTo>
                    <a:pt x="10" y="4"/>
                  </a:lnTo>
                  <a:lnTo>
                    <a:pt x="14" y="4"/>
                  </a:lnTo>
                  <a:lnTo>
                    <a:pt x="14"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2" name="Freeform 145"/>
            <p:cNvSpPr>
              <a:spLocks/>
            </p:cNvSpPr>
            <p:nvPr/>
          </p:nvSpPr>
          <p:spPr bwMode="auto">
            <a:xfrm>
              <a:off x="5391150" y="473075"/>
              <a:ext cx="79375" cy="44450"/>
            </a:xfrm>
            <a:custGeom>
              <a:avLst/>
              <a:gdLst/>
              <a:ahLst/>
              <a:cxnLst>
                <a:cxn ang="0">
                  <a:pos x="50" y="20"/>
                </a:cxn>
                <a:cxn ang="0">
                  <a:pos x="50" y="20"/>
                </a:cxn>
                <a:cxn ang="0">
                  <a:pos x="40" y="18"/>
                </a:cxn>
                <a:cxn ang="0">
                  <a:pos x="40" y="18"/>
                </a:cxn>
                <a:cxn ang="0">
                  <a:pos x="38" y="14"/>
                </a:cxn>
                <a:cxn ang="0">
                  <a:pos x="38" y="14"/>
                </a:cxn>
                <a:cxn ang="0">
                  <a:pos x="32" y="10"/>
                </a:cxn>
                <a:cxn ang="0">
                  <a:pos x="24" y="8"/>
                </a:cxn>
                <a:cxn ang="0">
                  <a:pos x="16" y="6"/>
                </a:cxn>
                <a:cxn ang="0">
                  <a:pos x="10" y="0"/>
                </a:cxn>
                <a:cxn ang="0">
                  <a:pos x="10" y="0"/>
                </a:cxn>
                <a:cxn ang="0">
                  <a:pos x="8" y="2"/>
                </a:cxn>
                <a:cxn ang="0">
                  <a:pos x="8" y="2"/>
                </a:cxn>
                <a:cxn ang="0">
                  <a:pos x="6" y="6"/>
                </a:cxn>
                <a:cxn ang="0">
                  <a:pos x="6" y="12"/>
                </a:cxn>
                <a:cxn ang="0">
                  <a:pos x="4" y="18"/>
                </a:cxn>
                <a:cxn ang="0">
                  <a:pos x="0" y="22"/>
                </a:cxn>
                <a:cxn ang="0">
                  <a:pos x="0" y="22"/>
                </a:cxn>
                <a:cxn ang="0">
                  <a:pos x="2" y="22"/>
                </a:cxn>
                <a:cxn ang="0">
                  <a:pos x="6" y="22"/>
                </a:cxn>
                <a:cxn ang="0">
                  <a:pos x="8" y="22"/>
                </a:cxn>
                <a:cxn ang="0">
                  <a:pos x="10" y="24"/>
                </a:cxn>
                <a:cxn ang="0">
                  <a:pos x="10" y="24"/>
                </a:cxn>
                <a:cxn ang="0">
                  <a:pos x="14" y="28"/>
                </a:cxn>
                <a:cxn ang="0">
                  <a:pos x="16" y="28"/>
                </a:cxn>
                <a:cxn ang="0">
                  <a:pos x="22" y="22"/>
                </a:cxn>
                <a:cxn ang="0">
                  <a:pos x="22" y="22"/>
                </a:cxn>
                <a:cxn ang="0">
                  <a:pos x="28" y="18"/>
                </a:cxn>
                <a:cxn ang="0">
                  <a:pos x="32" y="18"/>
                </a:cxn>
                <a:cxn ang="0">
                  <a:pos x="34" y="20"/>
                </a:cxn>
                <a:cxn ang="0">
                  <a:pos x="34" y="20"/>
                </a:cxn>
                <a:cxn ang="0">
                  <a:pos x="42" y="24"/>
                </a:cxn>
                <a:cxn ang="0">
                  <a:pos x="46" y="24"/>
                </a:cxn>
                <a:cxn ang="0">
                  <a:pos x="50" y="20"/>
                </a:cxn>
                <a:cxn ang="0">
                  <a:pos x="50" y="20"/>
                </a:cxn>
              </a:cxnLst>
              <a:rect l="0" t="0" r="r" b="b"/>
              <a:pathLst>
                <a:path w="50" h="28">
                  <a:moveTo>
                    <a:pt x="50" y="20"/>
                  </a:moveTo>
                  <a:lnTo>
                    <a:pt x="50" y="20"/>
                  </a:lnTo>
                  <a:lnTo>
                    <a:pt x="40" y="18"/>
                  </a:lnTo>
                  <a:lnTo>
                    <a:pt x="40" y="18"/>
                  </a:lnTo>
                  <a:lnTo>
                    <a:pt x="38" y="14"/>
                  </a:lnTo>
                  <a:lnTo>
                    <a:pt x="38" y="14"/>
                  </a:lnTo>
                  <a:lnTo>
                    <a:pt x="32" y="10"/>
                  </a:lnTo>
                  <a:lnTo>
                    <a:pt x="24" y="8"/>
                  </a:lnTo>
                  <a:lnTo>
                    <a:pt x="16" y="6"/>
                  </a:lnTo>
                  <a:lnTo>
                    <a:pt x="10" y="0"/>
                  </a:lnTo>
                  <a:lnTo>
                    <a:pt x="10" y="0"/>
                  </a:lnTo>
                  <a:lnTo>
                    <a:pt x="8" y="2"/>
                  </a:lnTo>
                  <a:lnTo>
                    <a:pt x="8" y="2"/>
                  </a:lnTo>
                  <a:lnTo>
                    <a:pt x="6" y="6"/>
                  </a:lnTo>
                  <a:lnTo>
                    <a:pt x="6" y="12"/>
                  </a:lnTo>
                  <a:lnTo>
                    <a:pt x="4" y="18"/>
                  </a:lnTo>
                  <a:lnTo>
                    <a:pt x="0" y="22"/>
                  </a:lnTo>
                  <a:lnTo>
                    <a:pt x="0" y="22"/>
                  </a:lnTo>
                  <a:lnTo>
                    <a:pt x="2" y="22"/>
                  </a:lnTo>
                  <a:lnTo>
                    <a:pt x="6" y="22"/>
                  </a:lnTo>
                  <a:lnTo>
                    <a:pt x="8" y="22"/>
                  </a:lnTo>
                  <a:lnTo>
                    <a:pt x="10" y="24"/>
                  </a:lnTo>
                  <a:lnTo>
                    <a:pt x="10" y="24"/>
                  </a:lnTo>
                  <a:lnTo>
                    <a:pt x="14" y="28"/>
                  </a:lnTo>
                  <a:lnTo>
                    <a:pt x="16" y="28"/>
                  </a:lnTo>
                  <a:lnTo>
                    <a:pt x="22" y="22"/>
                  </a:lnTo>
                  <a:lnTo>
                    <a:pt x="22" y="22"/>
                  </a:lnTo>
                  <a:lnTo>
                    <a:pt x="28" y="18"/>
                  </a:lnTo>
                  <a:lnTo>
                    <a:pt x="32" y="18"/>
                  </a:lnTo>
                  <a:lnTo>
                    <a:pt x="34" y="20"/>
                  </a:lnTo>
                  <a:lnTo>
                    <a:pt x="34" y="20"/>
                  </a:lnTo>
                  <a:lnTo>
                    <a:pt x="42" y="24"/>
                  </a:lnTo>
                  <a:lnTo>
                    <a:pt x="46" y="24"/>
                  </a:lnTo>
                  <a:lnTo>
                    <a:pt x="50" y="20"/>
                  </a:lnTo>
                  <a:lnTo>
                    <a:pt x="50" y="2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3" name="Freeform 146"/>
            <p:cNvSpPr>
              <a:spLocks/>
            </p:cNvSpPr>
            <p:nvPr/>
          </p:nvSpPr>
          <p:spPr bwMode="auto">
            <a:xfrm>
              <a:off x="8613775" y="2139950"/>
              <a:ext cx="19050" cy="28575"/>
            </a:xfrm>
            <a:custGeom>
              <a:avLst/>
              <a:gdLst/>
              <a:ahLst/>
              <a:cxnLst>
                <a:cxn ang="0">
                  <a:pos x="12" y="18"/>
                </a:cxn>
                <a:cxn ang="0">
                  <a:pos x="12" y="18"/>
                </a:cxn>
                <a:cxn ang="0">
                  <a:pos x="10" y="10"/>
                </a:cxn>
                <a:cxn ang="0">
                  <a:pos x="8" y="2"/>
                </a:cxn>
                <a:cxn ang="0">
                  <a:pos x="8" y="2"/>
                </a:cxn>
                <a:cxn ang="0">
                  <a:pos x="4" y="0"/>
                </a:cxn>
                <a:cxn ang="0">
                  <a:pos x="2" y="0"/>
                </a:cxn>
                <a:cxn ang="0">
                  <a:pos x="0" y="0"/>
                </a:cxn>
                <a:cxn ang="0">
                  <a:pos x="0" y="0"/>
                </a:cxn>
                <a:cxn ang="0">
                  <a:pos x="0" y="2"/>
                </a:cxn>
                <a:cxn ang="0">
                  <a:pos x="0" y="2"/>
                </a:cxn>
                <a:cxn ang="0">
                  <a:pos x="2" y="6"/>
                </a:cxn>
                <a:cxn ang="0">
                  <a:pos x="2" y="6"/>
                </a:cxn>
                <a:cxn ang="0">
                  <a:pos x="6" y="10"/>
                </a:cxn>
                <a:cxn ang="0">
                  <a:pos x="6" y="10"/>
                </a:cxn>
                <a:cxn ang="0">
                  <a:pos x="8" y="14"/>
                </a:cxn>
                <a:cxn ang="0">
                  <a:pos x="8" y="16"/>
                </a:cxn>
                <a:cxn ang="0">
                  <a:pos x="12" y="18"/>
                </a:cxn>
                <a:cxn ang="0">
                  <a:pos x="12" y="18"/>
                </a:cxn>
              </a:cxnLst>
              <a:rect l="0" t="0" r="r" b="b"/>
              <a:pathLst>
                <a:path w="12" h="18">
                  <a:moveTo>
                    <a:pt x="12" y="18"/>
                  </a:moveTo>
                  <a:lnTo>
                    <a:pt x="12" y="18"/>
                  </a:lnTo>
                  <a:lnTo>
                    <a:pt x="10" y="10"/>
                  </a:lnTo>
                  <a:lnTo>
                    <a:pt x="8" y="2"/>
                  </a:lnTo>
                  <a:lnTo>
                    <a:pt x="8" y="2"/>
                  </a:lnTo>
                  <a:lnTo>
                    <a:pt x="4" y="0"/>
                  </a:lnTo>
                  <a:lnTo>
                    <a:pt x="2" y="0"/>
                  </a:lnTo>
                  <a:lnTo>
                    <a:pt x="0" y="0"/>
                  </a:lnTo>
                  <a:lnTo>
                    <a:pt x="0" y="0"/>
                  </a:lnTo>
                  <a:lnTo>
                    <a:pt x="0" y="2"/>
                  </a:lnTo>
                  <a:lnTo>
                    <a:pt x="0" y="2"/>
                  </a:lnTo>
                  <a:lnTo>
                    <a:pt x="2" y="6"/>
                  </a:lnTo>
                  <a:lnTo>
                    <a:pt x="2" y="6"/>
                  </a:lnTo>
                  <a:lnTo>
                    <a:pt x="6" y="10"/>
                  </a:lnTo>
                  <a:lnTo>
                    <a:pt x="6" y="10"/>
                  </a:lnTo>
                  <a:lnTo>
                    <a:pt x="8" y="14"/>
                  </a:lnTo>
                  <a:lnTo>
                    <a:pt x="8" y="16"/>
                  </a:lnTo>
                  <a:lnTo>
                    <a:pt x="12" y="18"/>
                  </a:lnTo>
                  <a:lnTo>
                    <a:pt x="12" y="1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4" name="Freeform 147"/>
            <p:cNvSpPr>
              <a:spLocks/>
            </p:cNvSpPr>
            <p:nvPr/>
          </p:nvSpPr>
          <p:spPr bwMode="auto">
            <a:xfrm>
              <a:off x="5635625" y="1254125"/>
              <a:ext cx="19050" cy="9525"/>
            </a:xfrm>
            <a:custGeom>
              <a:avLst/>
              <a:gdLst/>
              <a:ahLst/>
              <a:cxnLst>
                <a:cxn ang="0">
                  <a:pos x="0" y="4"/>
                </a:cxn>
                <a:cxn ang="0">
                  <a:pos x="0" y="4"/>
                </a:cxn>
                <a:cxn ang="0">
                  <a:pos x="4" y="6"/>
                </a:cxn>
                <a:cxn ang="0">
                  <a:pos x="12" y="4"/>
                </a:cxn>
                <a:cxn ang="0">
                  <a:pos x="12" y="4"/>
                </a:cxn>
                <a:cxn ang="0">
                  <a:pos x="4" y="0"/>
                </a:cxn>
                <a:cxn ang="0">
                  <a:pos x="2" y="2"/>
                </a:cxn>
                <a:cxn ang="0">
                  <a:pos x="0" y="4"/>
                </a:cxn>
                <a:cxn ang="0">
                  <a:pos x="0" y="4"/>
                </a:cxn>
              </a:cxnLst>
              <a:rect l="0" t="0" r="r" b="b"/>
              <a:pathLst>
                <a:path w="12" h="6">
                  <a:moveTo>
                    <a:pt x="0" y="4"/>
                  </a:moveTo>
                  <a:lnTo>
                    <a:pt x="0" y="4"/>
                  </a:lnTo>
                  <a:lnTo>
                    <a:pt x="4" y="6"/>
                  </a:lnTo>
                  <a:lnTo>
                    <a:pt x="12" y="4"/>
                  </a:lnTo>
                  <a:lnTo>
                    <a:pt x="12" y="4"/>
                  </a:lnTo>
                  <a:lnTo>
                    <a:pt x="4" y="0"/>
                  </a:lnTo>
                  <a:lnTo>
                    <a:pt x="2" y="2"/>
                  </a:lnTo>
                  <a:lnTo>
                    <a:pt x="0" y="4"/>
                  </a:lnTo>
                  <a:lnTo>
                    <a:pt x="0"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5" name="Freeform 148"/>
            <p:cNvSpPr>
              <a:spLocks/>
            </p:cNvSpPr>
            <p:nvPr/>
          </p:nvSpPr>
          <p:spPr bwMode="auto">
            <a:xfrm>
              <a:off x="6575425" y="854075"/>
              <a:ext cx="9525" cy="22225"/>
            </a:xfrm>
            <a:custGeom>
              <a:avLst/>
              <a:gdLst/>
              <a:ahLst/>
              <a:cxnLst>
                <a:cxn ang="0">
                  <a:pos x="4" y="0"/>
                </a:cxn>
                <a:cxn ang="0">
                  <a:pos x="4" y="0"/>
                </a:cxn>
                <a:cxn ang="0">
                  <a:pos x="0" y="4"/>
                </a:cxn>
                <a:cxn ang="0">
                  <a:pos x="0" y="6"/>
                </a:cxn>
                <a:cxn ang="0">
                  <a:pos x="4" y="14"/>
                </a:cxn>
                <a:cxn ang="0">
                  <a:pos x="4" y="14"/>
                </a:cxn>
                <a:cxn ang="0">
                  <a:pos x="6" y="6"/>
                </a:cxn>
                <a:cxn ang="0">
                  <a:pos x="4" y="0"/>
                </a:cxn>
                <a:cxn ang="0">
                  <a:pos x="4" y="0"/>
                </a:cxn>
              </a:cxnLst>
              <a:rect l="0" t="0" r="r" b="b"/>
              <a:pathLst>
                <a:path w="6" h="14">
                  <a:moveTo>
                    <a:pt x="4" y="0"/>
                  </a:moveTo>
                  <a:lnTo>
                    <a:pt x="4" y="0"/>
                  </a:lnTo>
                  <a:lnTo>
                    <a:pt x="0" y="4"/>
                  </a:lnTo>
                  <a:lnTo>
                    <a:pt x="0" y="6"/>
                  </a:lnTo>
                  <a:lnTo>
                    <a:pt x="4" y="14"/>
                  </a:lnTo>
                  <a:lnTo>
                    <a:pt x="4" y="14"/>
                  </a:lnTo>
                  <a:lnTo>
                    <a:pt x="6" y="6"/>
                  </a:lnTo>
                  <a:lnTo>
                    <a:pt x="4" y="0"/>
                  </a:lnTo>
                  <a:lnTo>
                    <a:pt x="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6" name="Freeform 149"/>
            <p:cNvSpPr>
              <a:spLocks/>
            </p:cNvSpPr>
            <p:nvPr/>
          </p:nvSpPr>
          <p:spPr bwMode="auto">
            <a:xfrm>
              <a:off x="5546725" y="1231900"/>
              <a:ext cx="73025" cy="31750"/>
            </a:xfrm>
            <a:custGeom>
              <a:avLst/>
              <a:gdLst/>
              <a:ahLst/>
              <a:cxnLst>
                <a:cxn ang="0">
                  <a:pos x="0" y="16"/>
                </a:cxn>
                <a:cxn ang="0">
                  <a:pos x="0" y="16"/>
                </a:cxn>
                <a:cxn ang="0">
                  <a:pos x="2" y="18"/>
                </a:cxn>
                <a:cxn ang="0">
                  <a:pos x="6" y="18"/>
                </a:cxn>
                <a:cxn ang="0">
                  <a:pos x="14" y="16"/>
                </a:cxn>
                <a:cxn ang="0">
                  <a:pos x="14" y="16"/>
                </a:cxn>
                <a:cxn ang="0">
                  <a:pos x="18" y="18"/>
                </a:cxn>
                <a:cxn ang="0">
                  <a:pos x="22" y="20"/>
                </a:cxn>
                <a:cxn ang="0">
                  <a:pos x="30" y="18"/>
                </a:cxn>
                <a:cxn ang="0">
                  <a:pos x="38" y="14"/>
                </a:cxn>
                <a:cxn ang="0">
                  <a:pos x="42" y="14"/>
                </a:cxn>
                <a:cxn ang="0">
                  <a:pos x="46" y="14"/>
                </a:cxn>
                <a:cxn ang="0">
                  <a:pos x="46" y="14"/>
                </a:cxn>
                <a:cxn ang="0">
                  <a:pos x="38" y="8"/>
                </a:cxn>
                <a:cxn ang="0">
                  <a:pos x="30" y="2"/>
                </a:cxn>
                <a:cxn ang="0">
                  <a:pos x="20" y="0"/>
                </a:cxn>
                <a:cxn ang="0">
                  <a:pos x="10" y="2"/>
                </a:cxn>
                <a:cxn ang="0">
                  <a:pos x="10" y="2"/>
                </a:cxn>
                <a:cxn ang="0">
                  <a:pos x="14" y="8"/>
                </a:cxn>
                <a:cxn ang="0">
                  <a:pos x="14" y="12"/>
                </a:cxn>
                <a:cxn ang="0">
                  <a:pos x="14" y="14"/>
                </a:cxn>
                <a:cxn ang="0">
                  <a:pos x="14" y="14"/>
                </a:cxn>
                <a:cxn ang="0">
                  <a:pos x="6" y="14"/>
                </a:cxn>
                <a:cxn ang="0">
                  <a:pos x="2" y="14"/>
                </a:cxn>
                <a:cxn ang="0">
                  <a:pos x="0" y="16"/>
                </a:cxn>
                <a:cxn ang="0">
                  <a:pos x="0" y="16"/>
                </a:cxn>
              </a:cxnLst>
              <a:rect l="0" t="0" r="r" b="b"/>
              <a:pathLst>
                <a:path w="46" h="20">
                  <a:moveTo>
                    <a:pt x="0" y="16"/>
                  </a:moveTo>
                  <a:lnTo>
                    <a:pt x="0" y="16"/>
                  </a:lnTo>
                  <a:lnTo>
                    <a:pt x="2" y="18"/>
                  </a:lnTo>
                  <a:lnTo>
                    <a:pt x="6" y="18"/>
                  </a:lnTo>
                  <a:lnTo>
                    <a:pt x="14" y="16"/>
                  </a:lnTo>
                  <a:lnTo>
                    <a:pt x="14" y="16"/>
                  </a:lnTo>
                  <a:lnTo>
                    <a:pt x="18" y="18"/>
                  </a:lnTo>
                  <a:lnTo>
                    <a:pt x="22" y="20"/>
                  </a:lnTo>
                  <a:lnTo>
                    <a:pt x="30" y="18"/>
                  </a:lnTo>
                  <a:lnTo>
                    <a:pt x="38" y="14"/>
                  </a:lnTo>
                  <a:lnTo>
                    <a:pt x="42" y="14"/>
                  </a:lnTo>
                  <a:lnTo>
                    <a:pt x="46" y="14"/>
                  </a:lnTo>
                  <a:lnTo>
                    <a:pt x="46" y="14"/>
                  </a:lnTo>
                  <a:lnTo>
                    <a:pt x="38" y="8"/>
                  </a:lnTo>
                  <a:lnTo>
                    <a:pt x="30" y="2"/>
                  </a:lnTo>
                  <a:lnTo>
                    <a:pt x="20" y="0"/>
                  </a:lnTo>
                  <a:lnTo>
                    <a:pt x="10" y="2"/>
                  </a:lnTo>
                  <a:lnTo>
                    <a:pt x="10" y="2"/>
                  </a:lnTo>
                  <a:lnTo>
                    <a:pt x="14" y="8"/>
                  </a:lnTo>
                  <a:lnTo>
                    <a:pt x="14" y="12"/>
                  </a:lnTo>
                  <a:lnTo>
                    <a:pt x="14" y="14"/>
                  </a:lnTo>
                  <a:lnTo>
                    <a:pt x="14" y="14"/>
                  </a:lnTo>
                  <a:lnTo>
                    <a:pt x="6" y="14"/>
                  </a:lnTo>
                  <a:lnTo>
                    <a:pt x="2" y="14"/>
                  </a:lnTo>
                  <a:lnTo>
                    <a:pt x="0" y="16"/>
                  </a:lnTo>
                  <a:lnTo>
                    <a:pt x="0" y="1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7" name="Freeform 150"/>
            <p:cNvSpPr>
              <a:spLocks/>
            </p:cNvSpPr>
            <p:nvPr/>
          </p:nvSpPr>
          <p:spPr bwMode="auto">
            <a:xfrm>
              <a:off x="8029575" y="1609725"/>
              <a:ext cx="12700" cy="12700"/>
            </a:xfrm>
            <a:custGeom>
              <a:avLst/>
              <a:gdLst/>
              <a:ahLst/>
              <a:cxnLst>
                <a:cxn ang="0">
                  <a:pos x="8" y="6"/>
                </a:cxn>
                <a:cxn ang="0">
                  <a:pos x="8" y="6"/>
                </a:cxn>
                <a:cxn ang="0">
                  <a:pos x="6" y="2"/>
                </a:cxn>
                <a:cxn ang="0">
                  <a:pos x="4" y="0"/>
                </a:cxn>
                <a:cxn ang="0">
                  <a:pos x="4" y="0"/>
                </a:cxn>
                <a:cxn ang="0">
                  <a:pos x="0" y="2"/>
                </a:cxn>
                <a:cxn ang="0">
                  <a:pos x="0" y="4"/>
                </a:cxn>
                <a:cxn ang="0">
                  <a:pos x="0" y="4"/>
                </a:cxn>
                <a:cxn ang="0">
                  <a:pos x="2" y="6"/>
                </a:cxn>
                <a:cxn ang="0">
                  <a:pos x="4" y="8"/>
                </a:cxn>
                <a:cxn ang="0">
                  <a:pos x="4" y="8"/>
                </a:cxn>
                <a:cxn ang="0">
                  <a:pos x="8" y="8"/>
                </a:cxn>
                <a:cxn ang="0">
                  <a:pos x="8" y="6"/>
                </a:cxn>
                <a:cxn ang="0">
                  <a:pos x="8" y="6"/>
                </a:cxn>
              </a:cxnLst>
              <a:rect l="0" t="0" r="r" b="b"/>
              <a:pathLst>
                <a:path w="8" h="8">
                  <a:moveTo>
                    <a:pt x="8" y="6"/>
                  </a:moveTo>
                  <a:lnTo>
                    <a:pt x="8" y="6"/>
                  </a:lnTo>
                  <a:lnTo>
                    <a:pt x="6" y="2"/>
                  </a:lnTo>
                  <a:lnTo>
                    <a:pt x="4" y="0"/>
                  </a:lnTo>
                  <a:lnTo>
                    <a:pt x="4" y="0"/>
                  </a:lnTo>
                  <a:lnTo>
                    <a:pt x="0" y="2"/>
                  </a:lnTo>
                  <a:lnTo>
                    <a:pt x="0" y="4"/>
                  </a:lnTo>
                  <a:lnTo>
                    <a:pt x="0" y="4"/>
                  </a:lnTo>
                  <a:lnTo>
                    <a:pt x="2" y="6"/>
                  </a:lnTo>
                  <a:lnTo>
                    <a:pt x="4" y="8"/>
                  </a:lnTo>
                  <a:lnTo>
                    <a:pt x="4" y="8"/>
                  </a:lnTo>
                  <a:lnTo>
                    <a:pt x="8" y="8"/>
                  </a:lnTo>
                  <a:lnTo>
                    <a:pt x="8" y="6"/>
                  </a:lnTo>
                  <a:lnTo>
                    <a:pt x="8"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8" name="Freeform 151"/>
            <p:cNvSpPr>
              <a:spLocks/>
            </p:cNvSpPr>
            <p:nvPr/>
          </p:nvSpPr>
          <p:spPr bwMode="auto">
            <a:xfrm>
              <a:off x="7981950" y="1635125"/>
              <a:ext cx="9525" cy="12700"/>
            </a:xfrm>
            <a:custGeom>
              <a:avLst/>
              <a:gdLst/>
              <a:ahLst/>
              <a:cxnLst>
                <a:cxn ang="0">
                  <a:pos x="2" y="8"/>
                </a:cxn>
                <a:cxn ang="0">
                  <a:pos x="2" y="8"/>
                </a:cxn>
                <a:cxn ang="0">
                  <a:pos x="6" y="8"/>
                </a:cxn>
                <a:cxn ang="0">
                  <a:pos x="6" y="8"/>
                </a:cxn>
                <a:cxn ang="0">
                  <a:pos x="6" y="2"/>
                </a:cxn>
                <a:cxn ang="0">
                  <a:pos x="6" y="0"/>
                </a:cxn>
                <a:cxn ang="0">
                  <a:pos x="2" y="0"/>
                </a:cxn>
                <a:cxn ang="0">
                  <a:pos x="2" y="0"/>
                </a:cxn>
                <a:cxn ang="0">
                  <a:pos x="0" y="4"/>
                </a:cxn>
                <a:cxn ang="0">
                  <a:pos x="0" y="6"/>
                </a:cxn>
                <a:cxn ang="0">
                  <a:pos x="2" y="8"/>
                </a:cxn>
                <a:cxn ang="0">
                  <a:pos x="2" y="8"/>
                </a:cxn>
              </a:cxnLst>
              <a:rect l="0" t="0" r="r" b="b"/>
              <a:pathLst>
                <a:path w="6" h="8">
                  <a:moveTo>
                    <a:pt x="2" y="8"/>
                  </a:moveTo>
                  <a:lnTo>
                    <a:pt x="2" y="8"/>
                  </a:lnTo>
                  <a:lnTo>
                    <a:pt x="6" y="8"/>
                  </a:lnTo>
                  <a:lnTo>
                    <a:pt x="6" y="8"/>
                  </a:lnTo>
                  <a:lnTo>
                    <a:pt x="6" y="2"/>
                  </a:lnTo>
                  <a:lnTo>
                    <a:pt x="6" y="0"/>
                  </a:lnTo>
                  <a:lnTo>
                    <a:pt x="2" y="0"/>
                  </a:lnTo>
                  <a:lnTo>
                    <a:pt x="2" y="0"/>
                  </a:lnTo>
                  <a:lnTo>
                    <a:pt x="0" y="4"/>
                  </a:lnTo>
                  <a:lnTo>
                    <a:pt x="0" y="6"/>
                  </a:lnTo>
                  <a:lnTo>
                    <a:pt x="2" y="8"/>
                  </a:lnTo>
                  <a:lnTo>
                    <a:pt x="2"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9" name="Freeform 152"/>
            <p:cNvSpPr>
              <a:spLocks/>
            </p:cNvSpPr>
            <p:nvPr/>
          </p:nvSpPr>
          <p:spPr bwMode="auto">
            <a:xfrm>
              <a:off x="7985125" y="1635125"/>
              <a:ext cx="1588" cy="1588"/>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0" name="Freeform 153"/>
            <p:cNvSpPr>
              <a:spLocks/>
            </p:cNvSpPr>
            <p:nvPr/>
          </p:nvSpPr>
          <p:spPr bwMode="auto">
            <a:xfrm>
              <a:off x="7778750" y="1606550"/>
              <a:ext cx="1588" cy="3175"/>
            </a:xfrm>
            <a:custGeom>
              <a:avLst/>
              <a:gdLst/>
              <a:ahLst/>
              <a:cxnLst>
                <a:cxn ang="0">
                  <a:pos x="0" y="0"/>
                </a:cxn>
                <a:cxn ang="0">
                  <a:pos x="0" y="0"/>
                </a:cxn>
                <a:cxn ang="0">
                  <a:pos x="0" y="2"/>
                </a:cxn>
                <a:cxn ang="0">
                  <a:pos x="0" y="2"/>
                </a:cxn>
                <a:cxn ang="0">
                  <a:pos x="0" y="0"/>
                </a:cxn>
                <a:cxn ang="0">
                  <a:pos x="0" y="0"/>
                </a:cxn>
                <a:cxn ang="0">
                  <a:pos x="0" y="0"/>
                </a:cxn>
                <a:cxn ang="0">
                  <a:pos x="0" y="0"/>
                </a:cxn>
              </a:cxnLst>
              <a:rect l="0" t="0" r="r" b="b"/>
              <a:pathLst>
                <a:path h="2">
                  <a:moveTo>
                    <a:pt x="0" y="0"/>
                  </a:moveTo>
                  <a:lnTo>
                    <a:pt x="0" y="0"/>
                  </a:lnTo>
                  <a:lnTo>
                    <a:pt x="0" y="2"/>
                  </a:lnTo>
                  <a:lnTo>
                    <a:pt x="0" y="2"/>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1" name="Freeform 154"/>
            <p:cNvSpPr>
              <a:spLocks/>
            </p:cNvSpPr>
            <p:nvPr/>
          </p:nvSpPr>
          <p:spPr bwMode="auto">
            <a:xfrm>
              <a:off x="7772400" y="1587500"/>
              <a:ext cx="9525" cy="19050"/>
            </a:xfrm>
            <a:custGeom>
              <a:avLst/>
              <a:gdLst/>
              <a:ahLst/>
              <a:cxnLst>
                <a:cxn ang="0">
                  <a:pos x="4" y="0"/>
                </a:cxn>
                <a:cxn ang="0">
                  <a:pos x="4" y="0"/>
                </a:cxn>
                <a:cxn ang="0">
                  <a:pos x="0" y="2"/>
                </a:cxn>
                <a:cxn ang="0">
                  <a:pos x="0" y="2"/>
                </a:cxn>
                <a:cxn ang="0">
                  <a:pos x="0" y="4"/>
                </a:cxn>
                <a:cxn ang="0">
                  <a:pos x="2" y="6"/>
                </a:cxn>
                <a:cxn ang="0">
                  <a:pos x="4" y="6"/>
                </a:cxn>
                <a:cxn ang="0">
                  <a:pos x="4" y="10"/>
                </a:cxn>
                <a:cxn ang="0">
                  <a:pos x="4" y="10"/>
                </a:cxn>
                <a:cxn ang="0">
                  <a:pos x="4" y="12"/>
                </a:cxn>
                <a:cxn ang="0">
                  <a:pos x="4" y="12"/>
                </a:cxn>
                <a:cxn ang="0">
                  <a:pos x="6" y="10"/>
                </a:cxn>
                <a:cxn ang="0">
                  <a:pos x="6" y="6"/>
                </a:cxn>
                <a:cxn ang="0">
                  <a:pos x="4" y="0"/>
                </a:cxn>
                <a:cxn ang="0">
                  <a:pos x="4" y="0"/>
                </a:cxn>
              </a:cxnLst>
              <a:rect l="0" t="0" r="r" b="b"/>
              <a:pathLst>
                <a:path w="6" h="12">
                  <a:moveTo>
                    <a:pt x="4" y="0"/>
                  </a:moveTo>
                  <a:lnTo>
                    <a:pt x="4" y="0"/>
                  </a:lnTo>
                  <a:lnTo>
                    <a:pt x="0" y="2"/>
                  </a:lnTo>
                  <a:lnTo>
                    <a:pt x="0" y="2"/>
                  </a:lnTo>
                  <a:lnTo>
                    <a:pt x="0" y="4"/>
                  </a:lnTo>
                  <a:lnTo>
                    <a:pt x="2" y="6"/>
                  </a:lnTo>
                  <a:lnTo>
                    <a:pt x="4" y="6"/>
                  </a:lnTo>
                  <a:lnTo>
                    <a:pt x="4" y="10"/>
                  </a:lnTo>
                  <a:lnTo>
                    <a:pt x="4" y="10"/>
                  </a:lnTo>
                  <a:lnTo>
                    <a:pt x="4" y="12"/>
                  </a:lnTo>
                  <a:lnTo>
                    <a:pt x="4" y="12"/>
                  </a:lnTo>
                  <a:lnTo>
                    <a:pt x="6" y="10"/>
                  </a:lnTo>
                  <a:lnTo>
                    <a:pt x="6" y="6"/>
                  </a:lnTo>
                  <a:lnTo>
                    <a:pt x="4" y="0"/>
                  </a:lnTo>
                  <a:lnTo>
                    <a:pt x="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2" name="Freeform 155"/>
            <p:cNvSpPr>
              <a:spLocks/>
            </p:cNvSpPr>
            <p:nvPr/>
          </p:nvSpPr>
          <p:spPr bwMode="auto">
            <a:xfrm>
              <a:off x="5280025" y="215900"/>
              <a:ext cx="130175" cy="53975"/>
            </a:xfrm>
            <a:custGeom>
              <a:avLst/>
              <a:gdLst/>
              <a:ahLst/>
              <a:cxnLst>
                <a:cxn ang="0">
                  <a:pos x="6" y="22"/>
                </a:cxn>
                <a:cxn ang="0">
                  <a:pos x="6" y="22"/>
                </a:cxn>
                <a:cxn ang="0">
                  <a:pos x="16" y="22"/>
                </a:cxn>
                <a:cxn ang="0">
                  <a:pos x="20" y="22"/>
                </a:cxn>
                <a:cxn ang="0">
                  <a:pos x="26" y="24"/>
                </a:cxn>
                <a:cxn ang="0">
                  <a:pos x="26" y="24"/>
                </a:cxn>
                <a:cxn ang="0">
                  <a:pos x="16" y="26"/>
                </a:cxn>
                <a:cxn ang="0">
                  <a:pos x="16" y="26"/>
                </a:cxn>
                <a:cxn ang="0">
                  <a:pos x="28" y="32"/>
                </a:cxn>
                <a:cxn ang="0">
                  <a:pos x="40" y="34"/>
                </a:cxn>
                <a:cxn ang="0">
                  <a:pos x="54" y="30"/>
                </a:cxn>
                <a:cxn ang="0">
                  <a:pos x="70" y="24"/>
                </a:cxn>
                <a:cxn ang="0">
                  <a:pos x="70" y="24"/>
                </a:cxn>
                <a:cxn ang="0">
                  <a:pos x="82" y="22"/>
                </a:cxn>
                <a:cxn ang="0">
                  <a:pos x="82" y="22"/>
                </a:cxn>
                <a:cxn ang="0">
                  <a:pos x="80" y="20"/>
                </a:cxn>
                <a:cxn ang="0">
                  <a:pos x="78" y="20"/>
                </a:cxn>
                <a:cxn ang="0">
                  <a:pos x="72" y="18"/>
                </a:cxn>
                <a:cxn ang="0">
                  <a:pos x="72" y="18"/>
                </a:cxn>
                <a:cxn ang="0">
                  <a:pos x="64" y="14"/>
                </a:cxn>
                <a:cxn ang="0">
                  <a:pos x="58" y="12"/>
                </a:cxn>
                <a:cxn ang="0">
                  <a:pos x="52" y="12"/>
                </a:cxn>
                <a:cxn ang="0">
                  <a:pos x="52" y="12"/>
                </a:cxn>
                <a:cxn ang="0">
                  <a:pos x="24" y="2"/>
                </a:cxn>
                <a:cxn ang="0">
                  <a:pos x="24" y="2"/>
                </a:cxn>
                <a:cxn ang="0">
                  <a:pos x="18" y="0"/>
                </a:cxn>
                <a:cxn ang="0">
                  <a:pos x="14" y="0"/>
                </a:cxn>
                <a:cxn ang="0">
                  <a:pos x="14" y="4"/>
                </a:cxn>
                <a:cxn ang="0">
                  <a:pos x="14" y="4"/>
                </a:cxn>
                <a:cxn ang="0">
                  <a:pos x="10" y="4"/>
                </a:cxn>
                <a:cxn ang="0">
                  <a:pos x="8" y="4"/>
                </a:cxn>
                <a:cxn ang="0">
                  <a:pos x="6" y="6"/>
                </a:cxn>
                <a:cxn ang="0">
                  <a:pos x="6" y="6"/>
                </a:cxn>
                <a:cxn ang="0">
                  <a:pos x="10" y="8"/>
                </a:cxn>
                <a:cxn ang="0">
                  <a:pos x="10" y="8"/>
                </a:cxn>
                <a:cxn ang="0">
                  <a:pos x="2" y="10"/>
                </a:cxn>
                <a:cxn ang="0">
                  <a:pos x="0" y="12"/>
                </a:cxn>
                <a:cxn ang="0">
                  <a:pos x="0" y="16"/>
                </a:cxn>
                <a:cxn ang="0">
                  <a:pos x="0" y="16"/>
                </a:cxn>
                <a:cxn ang="0">
                  <a:pos x="2" y="20"/>
                </a:cxn>
                <a:cxn ang="0">
                  <a:pos x="6" y="22"/>
                </a:cxn>
                <a:cxn ang="0">
                  <a:pos x="6" y="22"/>
                </a:cxn>
              </a:cxnLst>
              <a:rect l="0" t="0" r="r" b="b"/>
              <a:pathLst>
                <a:path w="82" h="34">
                  <a:moveTo>
                    <a:pt x="6" y="22"/>
                  </a:moveTo>
                  <a:lnTo>
                    <a:pt x="6" y="22"/>
                  </a:lnTo>
                  <a:lnTo>
                    <a:pt x="16" y="22"/>
                  </a:lnTo>
                  <a:lnTo>
                    <a:pt x="20" y="22"/>
                  </a:lnTo>
                  <a:lnTo>
                    <a:pt x="26" y="24"/>
                  </a:lnTo>
                  <a:lnTo>
                    <a:pt x="26" y="24"/>
                  </a:lnTo>
                  <a:lnTo>
                    <a:pt x="16" y="26"/>
                  </a:lnTo>
                  <a:lnTo>
                    <a:pt x="16" y="26"/>
                  </a:lnTo>
                  <a:lnTo>
                    <a:pt x="28" y="32"/>
                  </a:lnTo>
                  <a:lnTo>
                    <a:pt x="40" y="34"/>
                  </a:lnTo>
                  <a:lnTo>
                    <a:pt x="54" y="30"/>
                  </a:lnTo>
                  <a:lnTo>
                    <a:pt x="70" y="24"/>
                  </a:lnTo>
                  <a:lnTo>
                    <a:pt x="70" y="24"/>
                  </a:lnTo>
                  <a:lnTo>
                    <a:pt x="82" y="22"/>
                  </a:lnTo>
                  <a:lnTo>
                    <a:pt x="82" y="22"/>
                  </a:lnTo>
                  <a:lnTo>
                    <a:pt x="80" y="20"/>
                  </a:lnTo>
                  <a:lnTo>
                    <a:pt x="78" y="20"/>
                  </a:lnTo>
                  <a:lnTo>
                    <a:pt x="72" y="18"/>
                  </a:lnTo>
                  <a:lnTo>
                    <a:pt x="72" y="18"/>
                  </a:lnTo>
                  <a:lnTo>
                    <a:pt x="64" y="14"/>
                  </a:lnTo>
                  <a:lnTo>
                    <a:pt x="58" y="12"/>
                  </a:lnTo>
                  <a:lnTo>
                    <a:pt x="52" y="12"/>
                  </a:lnTo>
                  <a:lnTo>
                    <a:pt x="52" y="12"/>
                  </a:lnTo>
                  <a:lnTo>
                    <a:pt x="24" y="2"/>
                  </a:lnTo>
                  <a:lnTo>
                    <a:pt x="24" y="2"/>
                  </a:lnTo>
                  <a:lnTo>
                    <a:pt x="18" y="0"/>
                  </a:lnTo>
                  <a:lnTo>
                    <a:pt x="14" y="0"/>
                  </a:lnTo>
                  <a:lnTo>
                    <a:pt x="14" y="4"/>
                  </a:lnTo>
                  <a:lnTo>
                    <a:pt x="14" y="4"/>
                  </a:lnTo>
                  <a:lnTo>
                    <a:pt x="10" y="4"/>
                  </a:lnTo>
                  <a:lnTo>
                    <a:pt x="8" y="4"/>
                  </a:lnTo>
                  <a:lnTo>
                    <a:pt x="6" y="6"/>
                  </a:lnTo>
                  <a:lnTo>
                    <a:pt x="6" y="6"/>
                  </a:lnTo>
                  <a:lnTo>
                    <a:pt x="10" y="8"/>
                  </a:lnTo>
                  <a:lnTo>
                    <a:pt x="10" y="8"/>
                  </a:lnTo>
                  <a:lnTo>
                    <a:pt x="2" y="10"/>
                  </a:lnTo>
                  <a:lnTo>
                    <a:pt x="0" y="12"/>
                  </a:lnTo>
                  <a:lnTo>
                    <a:pt x="0" y="16"/>
                  </a:lnTo>
                  <a:lnTo>
                    <a:pt x="0" y="16"/>
                  </a:lnTo>
                  <a:lnTo>
                    <a:pt x="2" y="20"/>
                  </a:lnTo>
                  <a:lnTo>
                    <a:pt x="6" y="22"/>
                  </a:lnTo>
                  <a:lnTo>
                    <a:pt x="6" y="2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3" name="Freeform 156"/>
            <p:cNvSpPr>
              <a:spLocks/>
            </p:cNvSpPr>
            <p:nvPr/>
          </p:nvSpPr>
          <p:spPr bwMode="auto">
            <a:xfrm>
              <a:off x="5346700" y="190500"/>
              <a:ext cx="361950" cy="107950"/>
            </a:xfrm>
            <a:custGeom>
              <a:avLst/>
              <a:gdLst/>
              <a:ahLst/>
              <a:cxnLst>
                <a:cxn ang="0">
                  <a:pos x="10" y="16"/>
                </a:cxn>
                <a:cxn ang="0">
                  <a:pos x="14" y="16"/>
                </a:cxn>
                <a:cxn ang="0">
                  <a:pos x="18" y="18"/>
                </a:cxn>
                <a:cxn ang="0">
                  <a:pos x="40" y="18"/>
                </a:cxn>
                <a:cxn ang="0">
                  <a:pos x="36" y="22"/>
                </a:cxn>
                <a:cxn ang="0">
                  <a:pos x="42" y="26"/>
                </a:cxn>
                <a:cxn ang="0">
                  <a:pos x="54" y="24"/>
                </a:cxn>
                <a:cxn ang="0">
                  <a:pos x="60" y="26"/>
                </a:cxn>
                <a:cxn ang="0">
                  <a:pos x="70" y="24"/>
                </a:cxn>
                <a:cxn ang="0">
                  <a:pos x="78" y="24"/>
                </a:cxn>
                <a:cxn ang="0">
                  <a:pos x="90" y="24"/>
                </a:cxn>
                <a:cxn ang="0">
                  <a:pos x="84" y="26"/>
                </a:cxn>
                <a:cxn ang="0">
                  <a:pos x="74" y="28"/>
                </a:cxn>
                <a:cxn ang="0">
                  <a:pos x="62" y="28"/>
                </a:cxn>
                <a:cxn ang="0">
                  <a:pos x="68" y="30"/>
                </a:cxn>
                <a:cxn ang="0">
                  <a:pos x="70" y="34"/>
                </a:cxn>
                <a:cxn ang="0">
                  <a:pos x="60" y="30"/>
                </a:cxn>
                <a:cxn ang="0">
                  <a:pos x="38" y="28"/>
                </a:cxn>
                <a:cxn ang="0">
                  <a:pos x="34" y="32"/>
                </a:cxn>
                <a:cxn ang="0">
                  <a:pos x="40" y="34"/>
                </a:cxn>
                <a:cxn ang="0">
                  <a:pos x="48" y="38"/>
                </a:cxn>
                <a:cxn ang="0">
                  <a:pos x="64" y="44"/>
                </a:cxn>
                <a:cxn ang="0">
                  <a:pos x="50" y="42"/>
                </a:cxn>
                <a:cxn ang="0">
                  <a:pos x="28" y="44"/>
                </a:cxn>
                <a:cxn ang="0">
                  <a:pos x="24" y="48"/>
                </a:cxn>
                <a:cxn ang="0">
                  <a:pos x="26" y="50"/>
                </a:cxn>
                <a:cxn ang="0">
                  <a:pos x="36" y="50"/>
                </a:cxn>
                <a:cxn ang="0">
                  <a:pos x="42" y="58"/>
                </a:cxn>
                <a:cxn ang="0">
                  <a:pos x="36" y="56"/>
                </a:cxn>
                <a:cxn ang="0">
                  <a:pos x="24" y="54"/>
                </a:cxn>
                <a:cxn ang="0">
                  <a:pos x="22" y="56"/>
                </a:cxn>
                <a:cxn ang="0">
                  <a:pos x="22" y="62"/>
                </a:cxn>
                <a:cxn ang="0">
                  <a:pos x="16" y="62"/>
                </a:cxn>
                <a:cxn ang="0">
                  <a:pos x="8" y="68"/>
                </a:cxn>
                <a:cxn ang="0">
                  <a:pos x="76" y="68"/>
                </a:cxn>
                <a:cxn ang="0">
                  <a:pos x="96" y="64"/>
                </a:cxn>
                <a:cxn ang="0">
                  <a:pos x="88" y="60"/>
                </a:cxn>
                <a:cxn ang="0">
                  <a:pos x="92" y="58"/>
                </a:cxn>
                <a:cxn ang="0">
                  <a:pos x="98" y="54"/>
                </a:cxn>
                <a:cxn ang="0">
                  <a:pos x="102" y="52"/>
                </a:cxn>
                <a:cxn ang="0">
                  <a:pos x="122" y="44"/>
                </a:cxn>
                <a:cxn ang="0">
                  <a:pos x="126" y="38"/>
                </a:cxn>
                <a:cxn ang="0">
                  <a:pos x="132" y="34"/>
                </a:cxn>
                <a:cxn ang="0">
                  <a:pos x="144" y="34"/>
                </a:cxn>
                <a:cxn ang="0">
                  <a:pos x="164" y="26"/>
                </a:cxn>
                <a:cxn ang="0">
                  <a:pos x="186" y="20"/>
                </a:cxn>
                <a:cxn ang="0">
                  <a:pos x="188" y="14"/>
                </a:cxn>
                <a:cxn ang="0">
                  <a:pos x="228" y="6"/>
                </a:cxn>
                <a:cxn ang="0">
                  <a:pos x="192" y="0"/>
                </a:cxn>
                <a:cxn ang="0">
                  <a:pos x="112" y="0"/>
                </a:cxn>
                <a:cxn ang="0">
                  <a:pos x="68" y="4"/>
                </a:cxn>
                <a:cxn ang="0">
                  <a:pos x="58" y="8"/>
                </a:cxn>
                <a:cxn ang="0">
                  <a:pos x="46" y="6"/>
                </a:cxn>
                <a:cxn ang="0">
                  <a:pos x="10" y="12"/>
                </a:cxn>
                <a:cxn ang="0">
                  <a:pos x="0" y="12"/>
                </a:cxn>
                <a:cxn ang="0">
                  <a:pos x="6" y="16"/>
                </a:cxn>
              </a:cxnLst>
              <a:rect l="0" t="0" r="r" b="b"/>
              <a:pathLst>
                <a:path w="228" h="68">
                  <a:moveTo>
                    <a:pt x="8" y="18"/>
                  </a:moveTo>
                  <a:lnTo>
                    <a:pt x="8" y="18"/>
                  </a:lnTo>
                  <a:lnTo>
                    <a:pt x="10" y="16"/>
                  </a:lnTo>
                  <a:lnTo>
                    <a:pt x="10" y="16"/>
                  </a:lnTo>
                  <a:lnTo>
                    <a:pt x="14" y="16"/>
                  </a:lnTo>
                  <a:lnTo>
                    <a:pt x="14" y="16"/>
                  </a:lnTo>
                  <a:lnTo>
                    <a:pt x="14" y="16"/>
                  </a:lnTo>
                  <a:lnTo>
                    <a:pt x="16" y="18"/>
                  </a:lnTo>
                  <a:lnTo>
                    <a:pt x="18" y="18"/>
                  </a:lnTo>
                  <a:lnTo>
                    <a:pt x="24" y="18"/>
                  </a:lnTo>
                  <a:lnTo>
                    <a:pt x="24" y="18"/>
                  </a:lnTo>
                  <a:lnTo>
                    <a:pt x="40" y="18"/>
                  </a:lnTo>
                  <a:lnTo>
                    <a:pt x="40" y="18"/>
                  </a:lnTo>
                  <a:lnTo>
                    <a:pt x="38" y="22"/>
                  </a:lnTo>
                  <a:lnTo>
                    <a:pt x="36" y="22"/>
                  </a:lnTo>
                  <a:lnTo>
                    <a:pt x="36" y="22"/>
                  </a:lnTo>
                  <a:lnTo>
                    <a:pt x="38" y="26"/>
                  </a:lnTo>
                  <a:lnTo>
                    <a:pt x="42" y="26"/>
                  </a:lnTo>
                  <a:lnTo>
                    <a:pt x="48" y="26"/>
                  </a:lnTo>
                  <a:lnTo>
                    <a:pt x="48" y="26"/>
                  </a:lnTo>
                  <a:lnTo>
                    <a:pt x="54" y="24"/>
                  </a:lnTo>
                  <a:lnTo>
                    <a:pt x="58" y="24"/>
                  </a:lnTo>
                  <a:lnTo>
                    <a:pt x="60" y="26"/>
                  </a:lnTo>
                  <a:lnTo>
                    <a:pt x="60" y="26"/>
                  </a:lnTo>
                  <a:lnTo>
                    <a:pt x="62" y="26"/>
                  </a:lnTo>
                  <a:lnTo>
                    <a:pt x="62" y="26"/>
                  </a:lnTo>
                  <a:lnTo>
                    <a:pt x="70" y="24"/>
                  </a:lnTo>
                  <a:lnTo>
                    <a:pt x="70" y="24"/>
                  </a:lnTo>
                  <a:lnTo>
                    <a:pt x="78" y="24"/>
                  </a:lnTo>
                  <a:lnTo>
                    <a:pt x="78" y="24"/>
                  </a:lnTo>
                  <a:lnTo>
                    <a:pt x="88" y="20"/>
                  </a:lnTo>
                  <a:lnTo>
                    <a:pt x="88" y="20"/>
                  </a:lnTo>
                  <a:lnTo>
                    <a:pt x="90" y="24"/>
                  </a:lnTo>
                  <a:lnTo>
                    <a:pt x="90" y="24"/>
                  </a:lnTo>
                  <a:lnTo>
                    <a:pt x="88" y="24"/>
                  </a:lnTo>
                  <a:lnTo>
                    <a:pt x="84" y="26"/>
                  </a:lnTo>
                  <a:lnTo>
                    <a:pt x="78" y="26"/>
                  </a:lnTo>
                  <a:lnTo>
                    <a:pt x="78" y="26"/>
                  </a:lnTo>
                  <a:lnTo>
                    <a:pt x="74" y="28"/>
                  </a:lnTo>
                  <a:lnTo>
                    <a:pt x="70" y="28"/>
                  </a:lnTo>
                  <a:lnTo>
                    <a:pt x="62" y="28"/>
                  </a:lnTo>
                  <a:lnTo>
                    <a:pt x="62" y="28"/>
                  </a:lnTo>
                  <a:lnTo>
                    <a:pt x="64" y="30"/>
                  </a:lnTo>
                  <a:lnTo>
                    <a:pt x="66" y="30"/>
                  </a:lnTo>
                  <a:lnTo>
                    <a:pt x="68" y="30"/>
                  </a:lnTo>
                  <a:lnTo>
                    <a:pt x="70" y="32"/>
                  </a:lnTo>
                  <a:lnTo>
                    <a:pt x="70" y="32"/>
                  </a:lnTo>
                  <a:lnTo>
                    <a:pt x="70" y="34"/>
                  </a:lnTo>
                  <a:lnTo>
                    <a:pt x="70" y="34"/>
                  </a:lnTo>
                  <a:lnTo>
                    <a:pt x="64" y="34"/>
                  </a:lnTo>
                  <a:lnTo>
                    <a:pt x="60" y="30"/>
                  </a:lnTo>
                  <a:lnTo>
                    <a:pt x="60" y="30"/>
                  </a:lnTo>
                  <a:lnTo>
                    <a:pt x="46" y="28"/>
                  </a:lnTo>
                  <a:lnTo>
                    <a:pt x="38" y="28"/>
                  </a:lnTo>
                  <a:lnTo>
                    <a:pt x="30" y="30"/>
                  </a:lnTo>
                  <a:lnTo>
                    <a:pt x="30" y="30"/>
                  </a:lnTo>
                  <a:lnTo>
                    <a:pt x="34" y="32"/>
                  </a:lnTo>
                  <a:lnTo>
                    <a:pt x="36" y="32"/>
                  </a:lnTo>
                  <a:lnTo>
                    <a:pt x="38" y="32"/>
                  </a:lnTo>
                  <a:lnTo>
                    <a:pt x="40" y="34"/>
                  </a:lnTo>
                  <a:lnTo>
                    <a:pt x="40" y="34"/>
                  </a:lnTo>
                  <a:lnTo>
                    <a:pt x="44" y="36"/>
                  </a:lnTo>
                  <a:lnTo>
                    <a:pt x="48" y="38"/>
                  </a:lnTo>
                  <a:lnTo>
                    <a:pt x="48" y="38"/>
                  </a:lnTo>
                  <a:lnTo>
                    <a:pt x="64" y="44"/>
                  </a:lnTo>
                  <a:lnTo>
                    <a:pt x="64" y="44"/>
                  </a:lnTo>
                  <a:lnTo>
                    <a:pt x="58" y="46"/>
                  </a:lnTo>
                  <a:lnTo>
                    <a:pt x="54" y="44"/>
                  </a:lnTo>
                  <a:lnTo>
                    <a:pt x="50" y="42"/>
                  </a:lnTo>
                  <a:lnTo>
                    <a:pt x="46" y="42"/>
                  </a:lnTo>
                  <a:lnTo>
                    <a:pt x="46" y="42"/>
                  </a:lnTo>
                  <a:lnTo>
                    <a:pt x="28" y="44"/>
                  </a:lnTo>
                  <a:lnTo>
                    <a:pt x="28" y="44"/>
                  </a:lnTo>
                  <a:lnTo>
                    <a:pt x="26" y="46"/>
                  </a:lnTo>
                  <a:lnTo>
                    <a:pt x="24" y="48"/>
                  </a:lnTo>
                  <a:lnTo>
                    <a:pt x="24" y="48"/>
                  </a:lnTo>
                  <a:lnTo>
                    <a:pt x="24" y="50"/>
                  </a:lnTo>
                  <a:lnTo>
                    <a:pt x="26" y="50"/>
                  </a:lnTo>
                  <a:lnTo>
                    <a:pt x="28" y="50"/>
                  </a:lnTo>
                  <a:lnTo>
                    <a:pt x="28" y="50"/>
                  </a:lnTo>
                  <a:lnTo>
                    <a:pt x="36" y="50"/>
                  </a:lnTo>
                  <a:lnTo>
                    <a:pt x="42" y="56"/>
                  </a:lnTo>
                  <a:lnTo>
                    <a:pt x="42" y="56"/>
                  </a:lnTo>
                  <a:lnTo>
                    <a:pt x="42" y="58"/>
                  </a:lnTo>
                  <a:lnTo>
                    <a:pt x="42" y="58"/>
                  </a:lnTo>
                  <a:lnTo>
                    <a:pt x="38" y="58"/>
                  </a:lnTo>
                  <a:lnTo>
                    <a:pt x="36" y="56"/>
                  </a:lnTo>
                  <a:lnTo>
                    <a:pt x="30" y="54"/>
                  </a:lnTo>
                  <a:lnTo>
                    <a:pt x="30" y="54"/>
                  </a:lnTo>
                  <a:lnTo>
                    <a:pt x="24" y="54"/>
                  </a:lnTo>
                  <a:lnTo>
                    <a:pt x="22" y="54"/>
                  </a:lnTo>
                  <a:lnTo>
                    <a:pt x="22" y="56"/>
                  </a:lnTo>
                  <a:lnTo>
                    <a:pt x="22" y="56"/>
                  </a:lnTo>
                  <a:lnTo>
                    <a:pt x="24" y="62"/>
                  </a:lnTo>
                  <a:lnTo>
                    <a:pt x="24" y="62"/>
                  </a:lnTo>
                  <a:lnTo>
                    <a:pt x="22" y="62"/>
                  </a:lnTo>
                  <a:lnTo>
                    <a:pt x="18" y="62"/>
                  </a:lnTo>
                  <a:lnTo>
                    <a:pt x="16" y="62"/>
                  </a:lnTo>
                  <a:lnTo>
                    <a:pt x="16" y="62"/>
                  </a:lnTo>
                  <a:lnTo>
                    <a:pt x="12" y="62"/>
                  </a:lnTo>
                  <a:lnTo>
                    <a:pt x="10" y="64"/>
                  </a:lnTo>
                  <a:lnTo>
                    <a:pt x="8" y="68"/>
                  </a:lnTo>
                  <a:lnTo>
                    <a:pt x="8" y="68"/>
                  </a:lnTo>
                  <a:lnTo>
                    <a:pt x="54" y="68"/>
                  </a:lnTo>
                  <a:lnTo>
                    <a:pt x="76" y="68"/>
                  </a:lnTo>
                  <a:lnTo>
                    <a:pt x="100" y="66"/>
                  </a:lnTo>
                  <a:lnTo>
                    <a:pt x="100" y="66"/>
                  </a:lnTo>
                  <a:lnTo>
                    <a:pt x="96" y="64"/>
                  </a:lnTo>
                  <a:lnTo>
                    <a:pt x="92" y="64"/>
                  </a:lnTo>
                  <a:lnTo>
                    <a:pt x="90" y="64"/>
                  </a:lnTo>
                  <a:lnTo>
                    <a:pt x="88" y="60"/>
                  </a:lnTo>
                  <a:lnTo>
                    <a:pt x="88" y="60"/>
                  </a:lnTo>
                  <a:lnTo>
                    <a:pt x="90" y="60"/>
                  </a:lnTo>
                  <a:lnTo>
                    <a:pt x="92" y="58"/>
                  </a:lnTo>
                  <a:lnTo>
                    <a:pt x="92" y="58"/>
                  </a:lnTo>
                  <a:lnTo>
                    <a:pt x="96" y="58"/>
                  </a:lnTo>
                  <a:lnTo>
                    <a:pt x="98" y="54"/>
                  </a:lnTo>
                  <a:lnTo>
                    <a:pt x="100" y="52"/>
                  </a:lnTo>
                  <a:lnTo>
                    <a:pt x="102" y="52"/>
                  </a:lnTo>
                  <a:lnTo>
                    <a:pt x="102" y="52"/>
                  </a:lnTo>
                  <a:lnTo>
                    <a:pt x="108" y="52"/>
                  </a:lnTo>
                  <a:lnTo>
                    <a:pt x="114" y="50"/>
                  </a:lnTo>
                  <a:lnTo>
                    <a:pt x="122" y="44"/>
                  </a:lnTo>
                  <a:lnTo>
                    <a:pt x="122" y="44"/>
                  </a:lnTo>
                  <a:lnTo>
                    <a:pt x="122" y="40"/>
                  </a:lnTo>
                  <a:lnTo>
                    <a:pt x="126" y="38"/>
                  </a:lnTo>
                  <a:lnTo>
                    <a:pt x="130" y="38"/>
                  </a:lnTo>
                  <a:lnTo>
                    <a:pt x="132" y="34"/>
                  </a:lnTo>
                  <a:lnTo>
                    <a:pt x="132" y="34"/>
                  </a:lnTo>
                  <a:lnTo>
                    <a:pt x="136" y="34"/>
                  </a:lnTo>
                  <a:lnTo>
                    <a:pt x="140" y="34"/>
                  </a:lnTo>
                  <a:lnTo>
                    <a:pt x="144" y="34"/>
                  </a:lnTo>
                  <a:lnTo>
                    <a:pt x="148" y="32"/>
                  </a:lnTo>
                  <a:lnTo>
                    <a:pt x="148" y="32"/>
                  </a:lnTo>
                  <a:lnTo>
                    <a:pt x="164" y="26"/>
                  </a:lnTo>
                  <a:lnTo>
                    <a:pt x="164" y="26"/>
                  </a:lnTo>
                  <a:lnTo>
                    <a:pt x="186" y="20"/>
                  </a:lnTo>
                  <a:lnTo>
                    <a:pt x="186" y="20"/>
                  </a:lnTo>
                  <a:lnTo>
                    <a:pt x="188" y="18"/>
                  </a:lnTo>
                  <a:lnTo>
                    <a:pt x="188" y="18"/>
                  </a:lnTo>
                  <a:lnTo>
                    <a:pt x="188" y="14"/>
                  </a:lnTo>
                  <a:lnTo>
                    <a:pt x="188" y="14"/>
                  </a:lnTo>
                  <a:lnTo>
                    <a:pt x="208" y="12"/>
                  </a:lnTo>
                  <a:lnTo>
                    <a:pt x="228" y="6"/>
                  </a:lnTo>
                  <a:lnTo>
                    <a:pt x="228" y="6"/>
                  </a:lnTo>
                  <a:lnTo>
                    <a:pt x="210" y="4"/>
                  </a:lnTo>
                  <a:lnTo>
                    <a:pt x="192" y="0"/>
                  </a:lnTo>
                  <a:lnTo>
                    <a:pt x="156" y="0"/>
                  </a:lnTo>
                  <a:lnTo>
                    <a:pt x="156" y="0"/>
                  </a:lnTo>
                  <a:lnTo>
                    <a:pt x="112" y="0"/>
                  </a:lnTo>
                  <a:lnTo>
                    <a:pt x="90" y="2"/>
                  </a:lnTo>
                  <a:lnTo>
                    <a:pt x="68" y="4"/>
                  </a:lnTo>
                  <a:lnTo>
                    <a:pt x="68" y="4"/>
                  </a:lnTo>
                  <a:lnTo>
                    <a:pt x="64" y="4"/>
                  </a:lnTo>
                  <a:lnTo>
                    <a:pt x="62" y="6"/>
                  </a:lnTo>
                  <a:lnTo>
                    <a:pt x="58" y="8"/>
                  </a:lnTo>
                  <a:lnTo>
                    <a:pt x="58" y="8"/>
                  </a:lnTo>
                  <a:lnTo>
                    <a:pt x="52" y="6"/>
                  </a:lnTo>
                  <a:lnTo>
                    <a:pt x="46" y="6"/>
                  </a:lnTo>
                  <a:lnTo>
                    <a:pt x="34" y="8"/>
                  </a:lnTo>
                  <a:lnTo>
                    <a:pt x="22" y="10"/>
                  </a:lnTo>
                  <a:lnTo>
                    <a:pt x="10" y="12"/>
                  </a:lnTo>
                  <a:lnTo>
                    <a:pt x="10" y="12"/>
                  </a:lnTo>
                  <a:lnTo>
                    <a:pt x="0" y="12"/>
                  </a:lnTo>
                  <a:lnTo>
                    <a:pt x="0" y="12"/>
                  </a:lnTo>
                  <a:lnTo>
                    <a:pt x="2" y="14"/>
                  </a:lnTo>
                  <a:lnTo>
                    <a:pt x="4" y="16"/>
                  </a:lnTo>
                  <a:lnTo>
                    <a:pt x="6" y="16"/>
                  </a:lnTo>
                  <a:lnTo>
                    <a:pt x="8" y="18"/>
                  </a:lnTo>
                  <a:lnTo>
                    <a:pt x="8" y="1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4" name="Freeform 157"/>
            <p:cNvSpPr>
              <a:spLocks/>
            </p:cNvSpPr>
            <p:nvPr/>
          </p:nvSpPr>
          <p:spPr bwMode="auto">
            <a:xfrm>
              <a:off x="7985125" y="1377950"/>
              <a:ext cx="12700" cy="31750"/>
            </a:xfrm>
            <a:custGeom>
              <a:avLst/>
              <a:gdLst/>
              <a:ahLst/>
              <a:cxnLst>
                <a:cxn ang="0">
                  <a:pos x="4" y="20"/>
                </a:cxn>
                <a:cxn ang="0">
                  <a:pos x="4" y="20"/>
                </a:cxn>
                <a:cxn ang="0">
                  <a:pos x="6" y="16"/>
                </a:cxn>
                <a:cxn ang="0">
                  <a:pos x="4" y="12"/>
                </a:cxn>
                <a:cxn ang="0">
                  <a:pos x="4" y="12"/>
                </a:cxn>
                <a:cxn ang="0">
                  <a:pos x="6" y="8"/>
                </a:cxn>
                <a:cxn ang="0">
                  <a:pos x="8" y="6"/>
                </a:cxn>
                <a:cxn ang="0">
                  <a:pos x="4" y="0"/>
                </a:cxn>
                <a:cxn ang="0">
                  <a:pos x="4" y="0"/>
                </a:cxn>
                <a:cxn ang="0">
                  <a:pos x="4" y="10"/>
                </a:cxn>
                <a:cxn ang="0">
                  <a:pos x="4" y="10"/>
                </a:cxn>
                <a:cxn ang="0">
                  <a:pos x="0" y="14"/>
                </a:cxn>
                <a:cxn ang="0">
                  <a:pos x="0" y="16"/>
                </a:cxn>
                <a:cxn ang="0">
                  <a:pos x="4" y="20"/>
                </a:cxn>
                <a:cxn ang="0">
                  <a:pos x="4" y="20"/>
                </a:cxn>
              </a:cxnLst>
              <a:rect l="0" t="0" r="r" b="b"/>
              <a:pathLst>
                <a:path w="8" h="20">
                  <a:moveTo>
                    <a:pt x="4" y="20"/>
                  </a:moveTo>
                  <a:lnTo>
                    <a:pt x="4" y="20"/>
                  </a:lnTo>
                  <a:lnTo>
                    <a:pt x="6" y="16"/>
                  </a:lnTo>
                  <a:lnTo>
                    <a:pt x="4" y="12"/>
                  </a:lnTo>
                  <a:lnTo>
                    <a:pt x="4" y="12"/>
                  </a:lnTo>
                  <a:lnTo>
                    <a:pt x="6" y="8"/>
                  </a:lnTo>
                  <a:lnTo>
                    <a:pt x="8" y="6"/>
                  </a:lnTo>
                  <a:lnTo>
                    <a:pt x="4" y="0"/>
                  </a:lnTo>
                  <a:lnTo>
                    <a:pt x="4" y="0"/>
                  </a:lnTo>
                  <a:lnTo>
                    <a:pt x="4" y="10"/>
                  </a:lnTo>
                  <a:lnTo>
                    <a:pt x="4" y="10"/>
                  </a:lnTo>
                  <a:lnTo>
                    <a:pt x="0" y="14"/>
                  </a:lnTo>
                  <a:lnTo>
                    <a:pt x="0" y="16"/>
                  </a:lnTo>
                  <a:lnTo>
                    <a:pt x="4" y="20"/>
                  </a:lnTo>
                  <a:lnTo>
                    <a:pt x="4" y="2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5" name="Freeform 158"/>
            <p:cNvSpPr>
              <a:spLocks/>
            </p:cNvSpPr>
            <p:nvPr/>
          </p:nvSpPr>
          <p:spPr bwMode="auto">
            <a:xfrm>
              <a:off x="6765925" y="974725"/>
              <a:ext cx="19050" cy="9525"/>
            </a:xfrm>
            <a:custGeom>
              <a:avLst/>
              <a:gdLst/>
              <a:ahLst/>
              <a:cxnLst>
                <a:cxn ang="0">
                  <a:pos x="0" y="2"/>
                </a:cxn>
                <a:cxn ang="0">
                  <a:pos x="0" y="2"/>
                </a:cxn>
                <a:cxn ang="0">
                  <a:pos x="2" y="2"/>
                </a:cxn>
                <a:cxn ang="0">
                  <a:pos x="4" y="4"/>
                </a:cxn>
                <a:cxn ang="0">
                  <a:pos x="8" y="6"/>
                </a:cxn>
                <a:cxn ang="0">
                  <a:pos x="12" y="4"/>
                </a:cxn>
                <a:cxn ang="0">
                  <a:pos x="12" y="4"/>
                </a:cxn>
                <a:cxn ang="0">
                  <a:pos x="6" y="0"/>
                </a:cxn>
                <a:cxn ang="0">
                  <a:pos x="0" y="2"/>
                </a:cxn>
                <a:cxn ang="0">
                  <a:pos x="0" y="2"/>
                </a:cxn>
              </a:cxnLst>
              <a:rect l="0" t="0" r="r" b="b"/>
              <a:pathLst>
                <a:path w="12" h="6">
                  <a:moveTo>
                    <a:pt x="0" y="2"/>
                  </a:moveTo>
                  <a:lnTo>
                    <a:pt x="0" y="2"/>
                  </a:lnTo>
                  <a:lnTo>
                    <a:pt x="2" y="2"/>
                  </a:lnTo>
                  <a:lnTo>
                    <a:pt x="4" y="4"/>
                  </a:lnTo>
                  <a:lnTo>
                    <a:pt x="8" y="6"/>
                  </a:lnTo>
                  <a:lnTo>
                    <a:pt x="12" y="4"/>
                  </a:lnTo>
                  <a:lnTo>
                    <a:pt x="12" y="4"/>
                  </a:lnTo>
                  <a:lnTo>
                    <a:pt x="6" y="0"/>
                  </a:lnTo>
                  <a:lnTo>
                    <a:pt x="0" y="2"/>
                  </a:lnTo>
                  <a:lnTo>
                    <a:pt x="0"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6" name="Freeform 159"/>
            <p:cNvSpPr>
              <a:spLocks/>
            </p:cNvSpPr>
            <p:nvPr/>
          </p:nvSpPr>
          <p:spPr bwMode="auto">
            <a:xfrm>
              <a:off x="7962900" y="1343025"/>
              <a:ext cx="9525" cy="12700"/>
            </a:xfrm>
            <a:custGeom>
              <a:avLst/>
              <a:gdLst/>
              <a:ahLst/>
              <a:cxnLst>
                <a:cxn ang="0">
                  <a:pos x="4" y="0"/>
                </a:cxn>
                <a:cxn ang="0">
                  <a:pos x="4" y="0"/>
                </a:cxn>
                <a:cxn ang="0">
                  <a:pos x="2" y="0"/>
                </a:cxn>
                <a:cxn ang="0">
                  <a:pos x="2" y="0"/>
                </a:cxn>
                <a:cxn ang="0">
                  <a:pos x="0" y="4"/>
                </a:cxn>
                <a:cxn ang="0">
                  <a:pos x="4" y="8"/>
                </a:cxn>
                <a:cxn ang="0">
                  <a:pos x="4" y="8"/>
                </a:cxn>
                <a:cxn ang="0">
                  <a:pos x="6" y="4"/>
                </a:cxn>
                <a:cxn ang="0">
                  <a:pos x="4" y="0"/>
                </a:cxn>
                <a:cxn ang="0">
                  <a:pos x="4" y="0"/>
                </a:cxn>
              </a:cxnLst>
              <a:rect l="0" t="0" r="r" b="b"/>
              <a:pathLst>
                <a:path w="6" h="8">
                  <a:moveTo>
                    <a:pt x="4" y="0"/>
                  </a:moveTo>
                  <a:lnTo>
                    <a:pt x="4" y="0"/>
                  </a:lnTo>
                  <a:lnTo>
                    <a:pt x="2" y="0"/>
                  </a:lnTo>
                  <a:lnTo>
                    <a:pt x="2" y="0"/>
                  </a:lnTo>
                  <a:lnTo>
                    <a:pt x="0" y="4"/>
                  </a:lnTo>
                  <a:lnTo>
                    <a:pt x="4" y="8"/>
                  </a:lnTo>
                  <a:lnTo>
                    <a:pt x="4" y="8"/>
                  </a:lnTo>
                  <a:lnTo>
                    <a:pt x="6" y="4"/>
                  </a:lnTo>
                  <a:lnTo>
                    <a:pt x="4" y="0"/>
                  </a:lnTo>
                  <a:lnTo>
                    <a:pt x="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7" name="Freeform 160"/>
            <p:cNvSpPr>
              <a:spLocks/>
            </p:cNvSpPr>
            <p:nvPr/>
          </p:nvSpPr>
          <p:spPr bwMode="auto">
            <a:xfrm>
              <a:off x="4451350" y="638175"/>
              <a:ext cx="25400" cy="12700"/>
            </a:xfrm>
            <a:custGeom>
              <a:avLst/>
              <a:gdLst/>
              <a:ahLst/>
              <a:cxnLst>
                <a:cxn ang="0">
                  <a:pos x="4" y="2"/>
                </a:cxn>
                <a:cxn ang="0">
                  <a:pos x="4" y="2"/>
                </a:cxn>
                <a:cxn ang="0">
                  <a:pos x="2" y="4"/>
                </a:cxn>
                <a:cxn ang="0">
                  <a:pos x="0" y="6"/>
                </a:cxn>
                <a:cxn ang="0">
                  <a:pos x="2" y="8"/>
                </a:cxn>
                <a:cxn ang="0">
                  <a:pos x="2" y="8"/>
                </a:cxn>
                <a:cxn ang="0">
                  <a:pos x="4" y="8"/>
                </a:cxn>
                <a:cxn ang="0">
                  <a:pos x="6" y="6"/>
                </a:cxn>
                <a:cxn ang="0">
                  <a:pos x="6" y="6"/>
                </a:cxn>
                <a:cxn ang="0">
                  <a:pos x="8" y="4"/>
                </a:cxn>
                <a:cxn ang="0">
                  <a:pos x="12" y="4"/>
                </a:cxn>
                <a:cxn ang="0">
                  <a:pos x="14" y="4"/>
                </a:cxn>
                <a:cxn ang="0">
                  <a:pos x="16" y="0"/>
                </a:cxn>
                <a:cxn ang="0">
                  <a:pos x="16" y="0"/>
                </a:cxn>
                <a:cxn ang="0">
                  <a:pos x="10" y="0"/>
                </a:cxn>
                <a:cxn ang="0">
                  <a:pos x="6" y="0"/>
                </a:cxn>
                <a:cxn ang="0">
                  <a:pos x="4" y="2"/>
                </a:cxn>
                <a:cxn ang="0">
                  <a:pos x="4" y="2"/>
                </a:cxn>
              </a:cxnLst>
              <a:rect l="0" t="0" r="r" b="b"/>
              <a:pathLst>
                <a:path w="16" h="8">
                  <a:moveTo>
                    <a:pt x="4" y="2"/>
                  </a:moveTo>
                  <a:lnTo>
                    <a:pt x="4" y="2"/>
                  </a:lnTo>
                  <a:lnTo>
                    <a:pt x="2" y="4"/>
                  </a:lnTo>
                  <a:lnTo>
                    <a:pt x="0" y="6"/>
                  </a:lnTo>
                  <a:lnTo>
                    <a:pt x="2" y="8"/>
                  </a:lnTo>
                  <a:lnTo>
                    <a:pt x="2" y="8"/>
                  </a:lnTo>
                  <a:lnTo>
                    <a:pt x="4" y="8"/>
                  </a:lnTo>
                  <a:lnTo>
                    <a:pt x="6" y="6"/>
                  </a:lnTo>
                  <a:lnTo>
                    <a:pt x="6" y="6"/>
                  </a:lnTo>
                  <a:lnTo>
                    <a:pt x="8" y="4"/>
                  </a:lnTo>
                  <a:lnTo>
                    <a:pt x="12" y="4"/>
                  </a:lnTo>
                  <a:lnTo>
                    <a:pt x="14" y="4"/>
                  </a:lnTo>
                  <a:lnTo>
                    <a:pt x="16" y="0"/>
                  </a:lnTo>
                  <a:lnTo>
                    <a:pt x="16" y="0"/>
                  </a:lnTo>
                  <a:lnTo>
                    <a:pt x="10" y="0"/>
                  </a:lnTo>
                  <a:lnTo>
                    <a:pt x="6" y="0"/>
                  </a:lnTo>
                  <a:lnTo>
                    <a:pt x="4" y="2"/>
                  </a:lnTo>
                  <a:lnTo>
                    <a:pt x="4"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8" name="Freeform 161"/>
            <p:cNvSpPr>
              <a:spLocks/>
            </p:cNvSpPr>
            <p:nvPr/>
          </p:nvSpPr>
          <p:spPr bwMode="auto">
            <a:xfrm>
              <a:off x="8080375" y="1749425"/>
              <a:ext cx="12700" cy="6350"/>
            </a:xfrm>
            <a:custGeom>
              <a:avLst/>
              <a:gdLst/>
              <a:ahLst/>
              <a:cxnLst>
                <a:cxn ang="0">
                  <a:pos x="6" y="0"/>
                </a:cxn>
                <a:cxn ang="0">
                  <a:pos x="6" y="0"/>
                </a:cxn>
                <a:cxn ang="0">
                  <a:pos x="2" y="0"/>
                </a:cxn>
                <a:cxn ang="0">
                  <a:pos x="0" y="2"/>
                </a:cxn>
                <a:cxn ang="0">
                  <a:pos x="0" y="2"/>
                </a:cxn>
                <a:cxn ang="0">
                  <a:pos x="2" y="4"/>
                </a:cxn>
                <a:cxn ang="0">
                  <a:pos x="4" y="4"/>
                </a:cxn>
                <a:cxn ang="0">
                  <a:pos x="4" y="4"/>
                </a:cxn>
                <a:cxn ang="0">
                  <a:pos x="8" y="4"/>
                </a:cxn>
                <a:cxn ang="0">
                  <a:pos x="8" y="0"/>
                </a:cxn>
                <a:cxn ang="0">
                  <a:pos x="8" y="0"/>
                </a:cxn>
                <a:cxn ang="0">
                  <a:pos x="8" y="0"/>
                </a:cxn>
                <a:cxn ang="0">
                  <a:pos x="6" y="0"/>
                </a:cxn>
                <a:cxn ang="0">
                  <a:pos x="6" y="0"/>
                </a:cxn>
              </a:cxnLst>
              <a:rect l="0" t="0" r="r" b="b"/>
              <a:pathLst>
                <a:path w="8" h="4">
                  <a:moveTo>
                    <a:pt x="6" y="0"/>
                  </a:moveTo>
                  <a:lnTo>
                    <a:pt x="6" y="0"/>
                  </a:lnTo>
                  <a:lnTo>
                    <a:pt x="2" y="0"/>
                  </a:lnTo>
                  <a:lnTo>
                    <a:pt x="0" y="2"/>
                  </a:lnTo>
                  <a:lnTo>
                    <a:pt x="0" y="2"/>
                  </a:lnTo>
                  <a:lnTo>
                    <a:pt x="2" y="4"/>
                  </a:lnTo>
                  <a:lnTo>
                    <a:pt x="4" y="4"/>
                  </a:lnTo>
                  <a:lnTo>
                    <a:pt x="4" y="4"/>
                  </a:lnTo>
                  <a:lnTo>
                    <a:pt x="8" y="4"/>
                  </a:lnTo>
                  <a:lnTo>
                    <a:pt x="8" y="0"/>
                  </a:lnTo>
                  <a:lnTo>
                    <a:pt x="8" y="0"/>
                  </a:lnTo>
                  <a:lnTo>
                    <a:pt x="8" y="0"/>
                  </a:lnTo>
                  <a:lnTo>
                    <a:pt x="6" y="0"/>
                  </a:lnTo>
                  <a:lnTo>
                    <a:pt x="6"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99" name="Freeform 162"/>
            <p:cNvSpPr>
              <a:spLocks/>
            </p:cNvSpPr>
            <p:nvPr/>
          </p:nvSpPr>
          <p:spPr bwMode="auto">
            <a:xfrm>
              <a:off x="7943850" y="1717675"/>
              <a:ext cx="19050" cy="9525"/>
            </a:xfrm>
            <a:custGeom>
              <a:avLst/>
              <a:gdLst/>
              <a:ahLst/>
              <a:cxnLst>
                <a:cxn ang="0">
                  <a:pos x="0" y="0"/>
                </a:cxn>
                <a:cxn ang="0">
                  <a:pos x="0" y="0"/>
                </a:cxn>
                <a:cxn ang="0">
                  <a:pos x="2" y="2"/>
                </a:cxn>
                <a:cxn ang="0">
                  <a:pos x="6" y="4"/>
                </a:cxn>
                <a:cxn ang="0">
                  <a:pos x="8" y="6"/>
                </a:cxn>
                <a:cxn ang="0">
                  <a:pos x="12" y="6"/>
                </a:cxn>
                <a:cxn ang="0">
                  <a:pos x="12" y="6"/>
                </a:cxn>
                <a:cxn ang="0">
                  <a:pos x="8" y="0"/>
                </a:cxn>
                <a:cxn ang="0">
                  <a:pos x="4" y="0"/>
                </a:cxn>
                <a:cxn ang="0">
                  <a:pos x="0" y="0"/>
                </a:cxn>
                <a:cxn ang="0">
                  <a:pos x="0" y="0"/>
                </a:cxn>
              </a:cxnLst>
              <a:rect l="0" t="0" r="r" b="b"/>
              <a:pathLst>
                <a:path w="12" h="6">
                  <a:moveTo>
                    <a:pt x="0" y="0"/>
                  </a:moveTo>
                  <a:lnTo>
                    <a:pt x="0" y="0"/>
                  </a:lnTo>
                  <a:lnTo>
                    <a:pt x="2" y="2"/>
                  </a:lnTo>
                  <a:lnTo>
                    <a:pt x="6" y="4"/>
                  </a:lnTo>
                  <a:lnTo>
                    <a:pt x="8" y="6"/>
                  </a:lnTo>
                  <a:lnTo>
                    <a:pt x="12" y="6"/>
                  </a:lnTo>
                  <a:lnTo>
                    <a:pt x="12" y="6"/>
                  </a:lnTo>
                  <a:lnTo>
                    <a:pt x="8" y="0"/>
                  </a:lnTo>
                  <a:lnTo>
                    <a:pt x="4"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0" name="Freeform 163"/>
            <p:cNvSpPr>
              <a:spLocks/>
            </p:cNvSpPr>
            <p:nvPr/>
          </p:nvSpPr>
          <p:spPr bwMode="auto">
            <a:xfrm>
              <a:off x="7915275" y="1701800"/>
              <a:ext cx="15875" cy="6350"/>
            </a:xfrm>
            <a:custGeom>
              <a:avLst/>
              <a:gdLst/>
              <a:ahLst/>
              <a:cxnLst>
                <a:cxn ang="0">
                  <a:pos x="10" y="4"/>
                </a:cxn>
                <a:cxn ang="0">
                  <a:pos x="10" y="4"/>
                </a:cxn>
                <a:cxn ang="0">
                  <a:pos x="6" y="2"/>
                </a:cxn>
                <a:cxn ang="0">
                  <a:pos x="6" y="2"/>
                </a:cxn>
                <a:cxn ang="0">
                  <a:pos x="4" y="0"/>
                </a:cxn>
                <a:cxn ang="0">
                  <a:pos x="0" y="0"/>
                </a:cxn>
                <a:cxn ang="0">
                  <a:pos x="0" y="0"/>
                </a:cxn>
                <a:cxn ang="0">
                  <a:pos x="0" y="2"/>
                </a:cxn>
                <a:cxn ang="0">
                  <a:pos x="0" y="2"/>
                </a:cxn>
                <a:cxn ang="0">
                  <a:pos x="2" y="4"/>
                </a:cxn>
                <a:cxn ang="0">
                  <a:pos x="4" y="4"/>
                </a:cxn>
                <a:cxn ang="0">
                  <a:pos x="6" y="4"/>
                </a:cxn>
                <a:cxn ang="0">
                  <a:pos x="6" y="4"/>
                </a:cxn>
                <a:cxn ang="0">
                  <a:pos x="10" y="4"/>
                </a:cxn>
                <a:cxn ang="0">
                  <a:pos x="10" y="4"/>
                </a:cxn>
                <a:cxn ang="0">
                  <a:pos x="10" y="4"/>
                </a:cxn>
                <a:cxn ang="0">
                  <a:pos x="10" y="4"/>
                </a:cxn>
                <a:cxn ang="0">
                  <a:pos x="10" y="4"/>
                </a:cxn>
                <a:cxn ang="0">
                  <a:pos x="10" y="4"/>
                </a:cxn>
                <a:cxn ang="0">
                  <a:pos x="10" y="2"/>
                </a:cxn>
                <a:cxn ang="0">
                  <a:pos x="10" y="2"/>
                </a:cxn>
                <a:cxn ang="0">
                  <a:pos x="10" y="4"/>
                </a:cxn>
                <a:cxn ang="0">
                  <a:pos x="10" y="4"/>
                </a:cxn>
              </a:cxnLst>
              <a:rect l="0" t="0" r="r" b="b"/>
              <a:pathLst>
                <a:path w="10" h="4">
                  <a:moveTo>
                    <a:pt x="10" y="4"/>
                  </a:moveTo>
                  <a:lnTo>
                    <a:pt x="10" y="4"/>
                  </a:lnTo>
                  <a:lnTo>
                    <a:pt x="6" y="2"/>
                  </a:lnTo>
                  <a:lnTo>
                    <a:pt x="6" y="2"/>
                  </a:lnTo>
                  <a:lnTo>
                    <a:pt x="4" y="0"/>
                  </a:lnTo>
                  <a:lnTo>
                    <a:pt x="0" y="0"/>
                  </a:lnTo>
                  <a:lnTo>
                    <a:pt x="0" y="0"/>
                  </a:lnTo>
                  <a:lnTo>
                    <a:pt x="0" y="2"/>
                  </a:lnTo>
                  <a:lnTo>
                    <a:pt x="0" y="2"/>
                  </a:lnTo>
                  <a:lnTo>
                    <a:pt x="2" y="4"/>
                  </a:lnTo>
                  <a:lnTo>
                    <a:pt x="4" y="4"/>
                  </a:lnTo>
                  <a:lnTo>
                    <a:pt x="6" y="4"/>
                  </a:lnTo>
                  <a:lnTo>
                    <a:pt x="6" y="4"/>
                  </a:lnTo>
                  <a:lnTo>
                    <a:pt x="10" y="4"/>
                  </a:lnTo>
                  <a:lnTo>
                    <a:pt x="10" y="4"/>
                  </a:lnTo>
                  <a:lnTo>
                    <a:pt x="10" y="4"/>
                  </a:lnTo>
                  <a:lnTo>
                    <a:pt x="10" y="4"/>
                  </a:lnTo>
                  <a:lnTo>
                    <a:pt x="10" y="4"/>
                  </a:lnTo>
                  <a:lnTo>
                    <a:pt x="10" y="4"/>
                  </a:lnTo>
                  <a:lnTo>
                    <a:pt x="10" y="2"/>
                  </a:lnTo>
                  <a:lnTo>
                    <a:pt x="10" y="2"/>
                  </a:lnTo>
                  <a:lnTo>
                    <a:pt x="10" y="4"/>
                  </a:lnTo>
                  <a:lnTo>
                    <a:pt x="10"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1" name="Freeform 164"/>
            <p:cNvSpPr>
              <a:spLocks/>
            </p:cNvSpPr>
            <p:nvPr/>
          </p:nvSpPr>
          <p:spPr bwMode="auto">
            <a:xfrm>
              <a:off x="7931150" y="1698625"/>
              <a:ext cx="9525" cy="6350"/>
            </a:xfrm>
            <a:custGeom>
              <a:avLst/>
              <a:gdLst/>
              <a:ahLst/>
              <a:cxnLst>
                <a:cxn ang="0">
                  <a:pos x="4" y="0"/>
                </a:cxn>
                <a:cxn ang="0">
                  <a:pos x="4" y="0"/>
                </a:cxn>
                <a:cxn ang="0">
                  <a:pos x="2" y="0"/>
                </a:cxn>
                <a:cxn ang="0">
                  <a:pos x="2" y="0"/>
                </a:cxn>
                <a:cxn ang="0">
                  <a:pos x="0" y="0"/>
                </a:cxn>
                <a:cxn ang="0">
                  <a:pos x="0" y="2"/>
                </a:cxn>
                <a:cxn ang="0">
                  <a:pos x="0" y="4"/>
                </a:cxn>
                <a:cxn ang="0">
                  <a:pos x="0" y="4"/>
                </a:cxn>
                <a:cxn ang="0">
                  <a:pos x="4" y="4"/>
                </a:cxn>
                <a:cxn ang="0">
                  <a:pos x="6" y="4"/>
                </a:cxn>
                <a:cxn ang="0">
                  <a:pos x="4" y="0"/>
                </a:cxn>
                <a:cxn ang="0">
                  <a:pos x="4" y="0"/>
                </a:cxn>
              </a:cxnLst>
              <a:rect l="0" t="0" r="r" b="b"/>
              <a:pathLst>
                <a:path w="6" h="4">
                  <a:moveTo>
                    <a:pt x="4" y="0"/>
                  </a:moveTo>
                  <a:lnTo>
                    <a:pt x="4" y="0"/>
                  </a:lnTo>
                  <a:lnTo>
                    <a:pt x="2" y="0"/>
                  </a:lnTo>
                  <a:lnTo>
                    <a:pt x="2" y="0"/>
                  </a:lnTo>
                  <a:lnTo>
                    <a:pt x="0" y="0"/>
                  </a:lnTo>
                  <a:lnTo>
                    <a:pt x="0" y="2"/>
                  </a:lnTo>
                  <a:lnTo>
                    <a:pt x="0" y="4"/>
                  </a:lnTo>
                  <a:lnTo>
                    <a:pt x="0" y="4"/>
                  </a:lnTo>
                  <a:lnTo>
                    <a:pt x="4" y="4"/>
                  </a:lnTo>
                  <a:lnTo>
                    <a:pt x="6" y="4"/>
                  </a:lnTo>
                  <a:lnTo>
                    <a:pt x="4" y="0"/>
                  </a:lnTo>
                  <a:lnTo>
                    <a:pt x="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2" name="Freeform 165"/>
            <p:cNvSpPr>
              <a:spLocks/>
            </p:cNvSpPr>
            <p:nvPr/>
          </p:nvSpPr>
          <p:spPr bwMode="auto">
            <a:xfrm>
              <a:off x="5473700" y="530225"/>
              <a:ext cx="9525" cy="9525"/>
            </a:xfrm>
            <a:custGeom>
              <a:avLst/>
              <a:gdLst/>
              <a:ahLst/>
              <a:cxnLst>
                <a:cxn ang="0">
                  <a:pos x="0" y="4"/>
                </a:cxn>
                <a:cxn ang="0">
                  <a:pos x="0" y="4"/>
                </a:cxn>
                <a:cxn ang="0">
                  <a:pos x="2" y="6"/>
                </a:cxn>
                <a:cxn ang="0">
                  <a:pos x="2" y="6"/>
                </a:cxn>
                <a:cxn ang="0">
                  <a:pos x="6" y="6"/>
                </a:cxn>
                <a:cxn ang="0">
                  <a:pos x="6" y="4"/>
                </a:cxn>
                <a:cxn ang="0">
                  <a:pos x="6" y="4"/>
                </a:cxn>
                <a:cxn ang="0">
                  <a:pos x="6" y="2"/>
                </a:cxn>
                <a:cxn ang="0">
                  <a:pos x="4" y="0"/>
                </a:cxn>
                <a:cxn ang="0">
                  <a:pos x="4" y="0"/>
                </a:cxn>
                <a:cxn ang="0">
                  <a:pos x="2" y="2"/>
                </a:cxn>
                <a:cxn ang="0">
                  <a:pos x="0" y="4"/>
                </a:cxn>
                <a:cxn ang="0">
                  <a:pos x="0" y="4"/>
                </a:cxn>
              </a:cxnLst>
              <a:rect l="0" t="0" r="r" b="b"/>
              <a:pathLst>
                <a:path w="6" h="6">
                  <a:moveTo>
                    <a:pt x="0" y="4"/>
                  </a:moveTo>
                  <a:lnTo>
                    <a:pt x="0" y="4"/>
                  </a:lnTo>
                  <a:lnTo>
                    <a:pt x="2" y="6"/>
                  </a:lnTo>
                  <a:lnTo>
                    <a:pt x="2" y="6"/>
                  </a:lnTo>
                  <a:lnTo>
                    <a:pt x="6" y="6"/>
                  </a:lnTo>
                  <a:lnTo>
                    <a:pt x="6" y="4"/>
                  </a:lnTo>
                  <a:lnTo>
                    <a:pt x="6" y="4"/>
                  </a:lnTo>
                  <a:lnTo>
                    <a:pt x="6" y="2"/>
                  </a:lnTo>
                  <a:lnTo>
                    <a:pt x="4" y="0"/>
                  </a:lnTo>
                  <a:lnTo>
                    <a:pt x="4" y="0"/>
                  </a:lnTo>
                  <a:lnTo>
                    <a:pt x="2" y="2"/>
                  </a:lnTo>
                  <a:lnTo>
                    <a:pt x="0" y="4"/>
                  </a:lnTo>
                  <a:lnTo>
                    <a:pt x="0"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3" name="Freeform 166"/>
            <p:cNvSpPr>
              <a:spLocks/>
            </p:cNvSpPr>
            <p:nvPr/>
          </p:nvSpPr>
          <p:spPr bwMode="auto">
            <a:xfrm>
              <a:off x="8201025" y="809625"/>
              <a:ext cx="66675" cy="60325"/>
            </a:xfrm>
            <a:custGeom>
              <a:avLst/>
              <a:gdLst/>
              <a:ahLst/>
              <a:cxnLst>
                <a:cxn ang="0">
                  <a:pos x="4" y="38"/>
                </a:cxn>
                <a:cxn ang="0">
                  <a:pos x="4" y="38"/>
                </a:cxn>
                <a:cxn ang="0">
                  <a:pos x="4" y="30"/>
                </a:cxn>
                <a:cxn ang="0">
                  <a:pos x="4" y="30"/>
                </a:cxn>
                <a:cxn ang="0">
                  <a:pos x="20" y="32"/>
                </a:cxn>
                <a:cxn ang="0">
                  <a:pos x="20" y="32"/>
                </a:cxn>
                <a:cxn ang="0">
                  <a:pos x="26" y="32"/>
                </a:cxn>
                <a:cxn ang="0">
                  <a:pos x="32" y="28"/>
                </a:cxn>
                <a:cxn ang="0">
                  <a:pos x="42" y="22"/>
                </a:cxn>
                <a:cxn ang="0">
                  <a:pos x="42" y="22"/>
                </a:cxn>
                <a:cxn ang="0">
                  <a:pos x="38" y="16"/>
                </a:cxn>
                <a:cxn ang="0">
                  <a:pos x="38" y="16"/>
                </a:cxn>
                <a:cxn ang="0">
                  <a:pos x="32" y="16"/>
                </a:cxn>
                <a:cxn ang="0">
                  <a:pos x="24" y="10"/>
                </a:cxn>
                <a:cxn ang="0">
                  <a:pos x="18" y="4"/>
                </a:cxn>
                <a:cxn ang="0">
                  <a:pos x="12" y="0"/>
                </a:cxn>
                <a:cxn ang="0">
                  <a:pos x="12" y="0"/>
                </a:cxn>
                <a:cxn ang="0">
                  <a:pos x="14" y="4"/>
                </a:cxn>
                <a:cxn ang="0">
                  <a:pos x="14" y="10"/>
                </a:cxn>
                <a:cxn ang="0">
                  <a:pos x="12" y="18"/>
                </a:cxn>
                <a:cxn ang="0">
                  <a:pos x="6" y="24"/>
                </a:cxn>
                <a:cxn ang="0">
                  <a:pos x="0" y="30"/>
                </a:cxn>
                <a:cxn ang="0">
                  <a:pos x="0" y="30"/>
                </a:cxn>
                <a:cxn ang="0">
                  <a:pos x="0" y="34"/>
                </a:cxn>
                <a:cxn ang="0">
                  <a:pos x="0" y="36"/>
                </a:cxn>
                <a:cxn ang="0">
                  <a:pos x="4" y="38"/>
                </a:cxn>
                <a:cxn ang="0">
                  <a:pos x="4" y="38"/>
                </a:cxn>
              </a:cxnLst>
              <a:rect l="0" t="0" r="r" b="b"/>
              <a:pathLst>
                <a:path w="42" h="38">
                  <a:moveTo>
                    <a:pt x="4" y="38"/>
                  </a:moveTo>
                  <a:lnTo>
                    <a:pt x="4" y="38"/>
                  </a:lnTo>
                  <a:lnTo>
                    <a:pt x="4" y="30"/>
                  </a:lnTo>
                  <a:lnTo>
                    <a:pt x="4" y="30"/>
                  </a:lnTo>
                  <a:lnTo>
                    <a:pt x="20" y="32"/>
                  </a:lnTo>
                  <a:lnTo>
                    <a:pt x="20" y="32"/>
                  </a:lnTo>
                  <a:lnTo>
                    <a:pt x="26" y="32"/>
                  </a:lnTo>
                  <a:lnTo>
                    <a:pt x="32" y="28"/>
                  </a:lnTo>
                  <a:lnTo>
                    <a:pt x="42" y="22"/>
                  </a:lnTo>
                  <a:lnTo>
                    <a:pt x="42" y="22"/>
                  </a:lnTo>
                  <a:lnTo>
                    <a:pt x="38" y="16"/>
                  </a:lnTo>
                  <a:lnTo>
                    <a:pt x="38" y="16"/>
                  </a:lnTo>
                  <a:lnTo>
                    <a:pt x="32" y="16"/>
                  </a:lnTo>
                  <a:lnTo>
                    <a:pt x="24" y="10"/>
                  </a:lnTo>
                  <a:lnTo>
                    <a:pt x="18" y="4"/>
                  </a:lnTo>
                  <a:lnTo>
                    <a:pt x="12" y="0"/>
                  </a:lnTo>
                  <a:lnTo>
                    <a:pt x="12" y="0"/>
                  </a:lnTo>
                  <a:lnTo>
                    <a:pt x="14" y="4"/>
                  </a:lnTo>
                  <a:lnTo>
                    <a:pt x="14" y="10"/>
                  </a:lnTo>
                  <a:lnTo>
                    <a:pt x="12" y="18"/>
                  </a:lnTo>
                  <a:lnTo>
                    <a:pt x="6" y="24"/>
                  </a:lnTo>
                  <a:lnTo>
                    <a:pt x="0" y="30"/>
                  </a:lnTo>
                  <a:lnTo>
                    <a:pt x="0" y="30"/>
                  </a:lnTo>
                  <a:lnTo>
                    <a:pt x="0" y="34"/>
                  </a:lnTo>
                  <a:lnTo>
                    <a:pt x="0" y="36"/>
                  </a:lnTo>
                  <a:lnTo>
                    <a:pt x="4" y="38"/>
                  </a:lnTo>
                  <a:lnTo>
                    <a:pt x="4" y="3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4" name="Freeform 167"/>
            <p:cNvSpPr>
              <a:spLocks/>
            </p:cNvSpPr>
            <p:nvPr/>
          </p:nvSpPr>
          <p:spPr bwMode="auto">
            <a:xfrm>
              <a:off x="7870825" y="1736725"/>
              <a:ext cx="495300" cy="463550"/>
            </a:xfrm>
            <a:custGeom>
              <a:avLst/>
              <a:gdLst/>
              <a:ahLst/>
              <a:cxnLst>
                <a:cxn ang="0">
                  <a:pos x="312" y="152"/>
                </a:cxn>
                <a:cxn ang="0">
                  <a:pos x="284" y="120"/>
                </a:cxn>
                <a:cxn ang="0">
                  <a:pos x="266" y="92"/>
                </a:cxn>
                <a:cxn ang="0">
                  <a:pos x="256" y="74"/>
                </a:cxn>
                <a:cxn ang="0">
                  <a:pos x="246" y="44"/>
                </a:cxn>
                <a:cxn ang="0">
                  <a:pos x="232" y="16"/>
                </a:cxn>
                <a:cxn ang="0">
                  <a:pos x="222" y="20"/>
                </a:cxn>
                <a:cxn ang="0">
                  <a:pos x="216" y="68"/>
                </a:cxn>
                <a:cxn ang="0">
                  <a:pos x="208" y="74"/>
                </a:cxn>
                <a:cxn ang="0">
                  <a:pos x="176" y="48"/>
                </a:cxn>
                <a:cxn ang="0">
                  <a:pos x="176" y="32"/>
                </a:cxn>
                <a:cxn ang="0">
                  <a:pos x="182" y="18"/>
                </a:cxn>
                <a:cxn ang="0">
                  <a:pos x="162" y="14"/>
                </a:cxn>
                <a:cxn ang="0">
                  <a:pos x="150" y="14"/>
                </a:cxn>
                <a:cxn ang="0">
                  <a:pos x="140" y="18"/>
                </a:cxn>
                <a:cxn ang="0">
                  <a:pos x="128" y="40"/>
                </a:cxn>
                <a:cxn ang="0">
                  <a:pos x="126" y="44"/>
                </a:cxn>
                <a:cxn ang="0">
                  <a:pos x="116" y="44"/>
                </a:cxn>
                <a:cxn ang="0">
                  <a:pos x="100" y="38"/>
                </a:cxn>
                <a:cxn ang="0">
                  <a:pos x="86" y="60"/>
                </a:cxn>
                <a:cxn ang="0">
                  <a:pos x="72" y="66"/>
                </a:cxn>
                <a:cxn ang="0">
                  <a:pos x="68" y="80"/>
                </a:cxn>
                <a:cxn ang="0">
                  <a:pos x="54" y="96"/>
                </a:cxn>
                <a:cxn ang="0">
                  <a:pos x="10" y="116"/>
                </a:cxn>
                <a:cxn ang="0">
                  <a:pos x="2" y="144"/>
                </a:cxn>
                <a:cxn ang="0">
                  <a:pos x="0" y="166"/>
                </a:cxn>
                <a:cxn ang="0">
                  <a:pos x="12" y="194"/>
                </a:cxn>
                <a:cxn ang="0">
                  <a:pos x="20" y="232"/>
                </a:cxn>
                <a:cxn ang="0">
                  <a:pos x="14" y="244"/>
                </a:cxn>
                <a:cxn ang="0">
                  <a:pos x="30" y="254"/>
                </a:cxn>
                <a:cxn ang="0">
                  <a:pos x="48" y="244"/>
                </a:cxn>
                <a:cxn ang="0">
                  <a:pos x="72" y="242"/>
                </a:cxn>
                <a:cxn ang="0">
                  <a:pos x="82" y="236"/>
                </a:cxn>
                <a:cxn ang="0">
                  <a:pos x="112" y="222"/>
                </a:cxn>
                <a:cxn ang="0">
                  <a:pos x="150" y="220"/>
                </a:cxn>
                <a:cxn ang="0">
                  <a:pos x="170" y="238"/>
                </a:cxn>
                <a:cxn ang="0">
                  <a:pos x="178" y="248"/>
                </a:cxn>
                <a:cxn ang="0">
                  <a:pos x="192" y="230"/>
                </a:cxn>
                <a:cxn ang="0">
                  <a:pos x="190" y="242"/>
                </a:cxn>
                <a:cxn ang="0">
                  <a:pos x="196" y="258"/>
                </a:cxn>
                <a:cxn ang="0">
                  <a:pos x="206" y="268"/>
                </a:cxn>
                <a:cxn ang="0">
                  <a:pos x="216" y="284"/>
                </a:cxn>
                <a:cxn ang="0">
                  <a:pos x="238" y="288"/>
                </a:cxn>
                <a:cxn ang="0">
                  <a:pos x="248" y="284"/>
                </a:cxn>
                <a:cxn ang="0">
                  <a:pos x="258" y="292"/>
                </a:cxn>
                <a:cxn ang="0">
                  <a:pos x="276" y="280"/>
                </a:cxn>
                <a:cxn ang="0">
                  <a:pos x="284" y="280"/>
                </a:cxn>
                <a:cxn ang="0">
                  <a:pos x="286" y="272"/>
                </a:cxn>
                <a:cxn ang="0">
                  <a:pos x="304" y="228"/>
                </a:cxn>
                <a:cxn ang="0">
                  <a:pos x="312" y="196"/>
                </a:cxn>
                <a:cxn ang="0">
                  <a:pos x="310" y="158"/>
                </a:cxn>
              </a:cxnLst>
              <a:rect l="0" t="0" r="r" b="b"/>
              <a:pathLst>
                <a:path w="312" h="292">
                  <a:moveTo>
                    <a:pt x="310" y="158"/>
                  </a:moveTo>
                  <a:lnTo>
                    <a:pt x="310" y="158"/>
                  </a:lnTo>
                  <a:lnTo>
                    <a:pt x="312" y="152"/>
                  </a:lnTo>
                  <a:lnTo>
                    <a:pt x="312" y="152"/>
                  </a:lnTo>
                  <a:lnTo>
                    <a:pt x="308" y="150"/>
                  </a:lnTo>
                  <a:lnTo>
                    <a:pt x="308" y="150"/>
                  </a:lnTo>
                  <a:lnTo>
                    <a:pt x="292" y="130"/>
                  </a:lnTo>
                  <a:lnTo>
                    <a:pt x="284" y="120"/>
                  </a:lnTo>
                  <a:lnTo>
                    <a:pt x="278" y="108"/>
                  </a:lnTo>
                  <a:lnTo>
                    <a:pt x="278" y="108"/>
                  </a:lnTo>
                  <a:lnTo>
                    <a:pt x="274" y="98"/>
                  </a:lnTo>
                  <a:lnTo>
                    <a:pt x="266" y="92"/>
                  </a:lnTo>
                  <a:lnTo>
                    <a:pt x="266" y="92"/>
                  </a:lnTo>
                  <a:lnTo>
                    <a:pt x="260" y="88"/>
                  </a:lnTo>
                  <a:lnTo>
                    <a:pt x="258" y="84"/>
                  </a:lnTo>
                  <a:lnTo>
                    <a:pt x="256" y="74"/>
                  </a:lnTo>
                  <a:lnTo>
                    <a:pt x="256" y="74"/>
                  </a:lnTo>
                  <a:lnTo>
                    <a:pt x="252" y="56"/>
                  </a:lnTo>
                  <a:lnTo>
                    <a:pt x="250" y="48"/>
                  </a:lnTo>
                  <a:lnTo>
                    <a:pt x="246" y="44"/>
                  </a:lnTo>
                  <a:lnTo>
                    <a:pt x="246" y="44"/>
                  </a:lnTo>
                  <a:lnTo>
                    <a:pt x="240" y="38"/>
                  </a:lnTo>
                  <a:lnTo>
                    <a:pt x="236" y="30"/>
                  </a:lnTo>
                  <a:lnTo>
                    <a:pt x="232" y="16"/>
                  </a:lnTo>
                  <a:lnTo>
                    <a:pt x="232" y="16"/>
                  </a:lnTo>
                  <a:lnTo>
                    <a:pt x="228" y="0"/>
                  </a:lnTo>
                  <a:lnTo>
                    <a:pt x="228" y="0"/>
                  </a:lnTo>
                  <a:lnTo>
                    <a:pt x="222" y="20"/>
                  </a:lnTo>
                  <a:lnTo>
                    <a:pt x="222" y="40"/>
                  </a:lnTo>
                  <a:lnTo>
                    <a:pt x="222" y="40"/>
                  </a:lnTo>
                  <a:lnTo>
                    <a:pt x="220" y="54"/>
                  </a:lnTo>
                  <a:lnTo>
                    <a:pt x="216" y="68"/>
                  </a:lnTo>
                  <a:lnTo>
                    <a:pt x="216" y="68"/>
                  </a:lnTo>
                  <a:lnTo>
                    <a:pt x="214" y="72"/>
                  </a:lnTo>
                  <a:lnTo>
                    <a:pt x="212" y="74"/>
                  </a:lnTo>
                  <a:lnTo>
                    <a:pt x="208" y="74"/>
                  </a:lnTo>
                  <a:lnTo>
                    <a:pt x="206" y="72"/>
                  </a:lnTo>
                  <a:lnTo>
                    <a:pt x="206" y="72"/>
                  </a:lnTo>
                  <a:lnTo>
                    <a:pt x="176" y="48"/>
                  </a:lnTo>
                  <a:lnTo>
                    <a:pt x="176" y="48"/>
                  </a:lnTo>
                  <a:lnTo>
                    <a:pt x="174" y="44"/>
                  </a:lnTo>
                  <a:lnTo>
                    <a:pt x="174" y="38"/>
                  </a:lnTo>
                  <a:lnTo>
                    <a:pt x="174" y="38"/>
                  </a:lnTo>
                  <a:lnTo>
                    <a:pt x="176" y="32"/>
                  </a:lnTo>
                  <a:lnTo>
                    <a:pt x="180" y="28"/>
                  </a:lnTo>
                  <a:lnTo>
                    <a:pt x="182" y="22"/>
                  </a:lnTo>
                  <a:lnTo>
                    <a:pt x="182" y="18"/>
                  </a:lnTo>
                  <a:lnTo>
                    <a:pt x="182" y="18"/>
                  </a:lnTo>
                  <a:lnTo>
                    <a:pt x="178" y="16"/>
                  </a:lnTo>
                  <a:lnTo>
                    <a:pt x="174" y="16"/>
                  </a:lnTo>
                  <a:lnTo>
                    <a:pt x="168" y="16"/>
                  </a:lnTo>
                  <a:lnTo>
                    <a:pt x="162" y="14"/>
                  </a:lnTo>
                  <a:lnTo>
                    <a:pt x="162" y="14"/>
                  </a:lnTo>
                  <a:lnTo>
                    <a:pt x="150" y="8"/>
                  </a:lnTo>
                  <a:lnTo>
                    <a:pt x="150" y="8"/>
                  </a:lnTo>
                  <a:lnTo>
                    <a:pt x="150" y="14"/>
                  </a:lnTo>
                  <a:lnTo>
                    <a:pt x="150" y="16"/>
                  </a:lnTo>
                  <a:lnTo>
                    <a:pt x="146" y="18"/>
                  </a:lnTo>
                  <a:lnTo>
                    <a:pt x="146" y="18"/>
                  </a:lnTo>
                  <a:lnTo>
                    <a:pt x="140" y="18"/>
                  </a:lnTo>
                  <a:lnTo>
                    <a:pt x="136" y="20"/>
                  </a:lnTo>
                  <a:lnTo>
                    <a:pt x="132" y="24"/>
                  </a:lnTo>
                  <a:lnTo>
                    <a:pt x="130" y="32"/>
                  </a:lnTo>
                  <a:lnTo>
                    <a:pt x="128" y="40"/>
                  </a:lnTo>
                  <a:lnTo>
                    <a:pt x="128" y="40"/>
                  </a:lnTo>
                  <a:lnTo>
                    <a:pt x="128" y="44"/>
                  </a:lnTo>
                  <a:lnTo>
                    <a:pt x="126" y="44"/>
                  </a:lnTo>
                  <a:lnTo>
                    <a:pt x="126" y="44"/>
                  </a:lnTo>
                  <a:lnTo>
                    <a:pt x="126" y="44"/>
                  </a:lnTo>
                  <a:lnTo>
                    <a:pt x="120" y="44"/>
                  </a:lnTo>
                  <a:lnTo>
                    <a:pt x="118" y="46"/>
                  </a:lnTo>
                  <a:lnTo>
                    <a:pt x="116" y="44"/>
                  </a:lnTo>
                  <a:lnTo>
                    <a:pt x="116" y="44"/>
                  </a:lnTo>
                  <a:lnTo>
                    <a:pt x="108" y="38"/>
                  </a:lnTo>
                  <a:lnTo>
                    <a:pt x="104" y="36"/>
                  </a:lnTo>
                  <a:lnTo>
                    <a:pt x="100" y="38"/>
                  </a:lnTo>
                  <a:lnTo>
                    <a:pt x="92" y="46"/>
                  </a:lnTo>
                  <a:lnTo>
                    <a:pt x="92" y="46"/>
                  </a:lnTo>
                  <a:lnTo>
                    <a:pt x="88" y="52"/>
                  </a:lnTo>
                  <a:lnTo>
                    <a:pt x="86" y="60"/>
                  </a:lnTo>
                  <a:lnTo>
                    <a:pt x="84" y="62"/>
                  </a:lnTo>
                  <a:lnTo>
                    <a:pt x="82" y="64"/>
                  </a:lnTo>
                  <a:lnTo>
                    <a:pt x="78" y="66"/>
                  </a:lnTo>
                  <a:lnTo>
                    <a:pt x="72" y="66"/>
                  </a:lnTo>
                  <a:lnTo>
                    <a:pt x="72" y="66"/>
                  </a:lnTo>
                  <a:lnTo>
                    <a:pt x="70" y="72"/>
                  </a:lnTo>
                  <a:lnTo>
                    <a:pt x="70" y="72"/>
                  </a:lnTo>
                  <a:lnTo>
                    <a:pt x="68" y="80"/>
                  </a:lnTo>
                  <a:lnTo>
                    <a:pt x="68" y="80"/>
                  </a:lnTo>
                  <a:lnTo>
                    <a:pt x="66" y="86"/>
                  </a:lnTo>
                  <a:lnTo>
                    <a:pt x="62" y="90"/>
                  </a:lnTo>
                  <a:lnTo>
                    <a:pt x="54" y="96"/>
                  </a:lnTo>
                  <a:lnTo>
                    <a:pt x="34" y="104"/>
                  </a:lnTo>
                  <a:lnTo>
                    <a:pt x="34" y="104"/>
                  </a:lnTo>
                  <a:lnTo>
                    <a:pt x="16" y="112"/>
                  </a:lnTo>
                  <a:lnTo>
                    <a:pt x="10" y="116"/>
                  </a:lnTo>
                  <a:lnTo>
                    <a:pt x="6" y="122"/>
                  </a:lnTo>
                  <a:lnTo>
                    <a:pt x="4" y="128"/>
                  </a:lnTo>
                  <a:lnTo>
                    <a:pt x="2" y="136"/>
                  </a:lnTo>
                  <a:lnTo>
                    <a:pt x="2" y="144"/>
                  </a:lnTo>
                  <a:lnTo>
                    <a:pt x="4" y="152"/>
                  </a:lnTo>
                  <a:lnTo>
                    <a:pt x="4" y="152"/>
                  </a:lnTo>
                  <a:lnTo>
                    <a:pt x="0" y="162"/>
                  </a:lnTo>
                  <a:lnTo>
                    <a:pt x="0" y="166"/>
                  </a:lnTo>
                  <a:lnTo>
                    <a:pt x="4" y="170"/>
                  </a:lnTo>
                  <a:lnTo>
                    <a:pt x="4" y="170"/>
                  </a:lnTo>
                  <a:lnTo>
                    <a:pt x="8" y="182"/>
                  </a:lnTo>
                  <a:lnTo>
                    <a:pt x="12" y="194"/>
                  </a:lnTo>
                  <a:lnTo>
                    <a:pt x="18" y="220"/>
                  </a:lnTo>
                  <a:lnTo>
                    <a:pt x="18" y="220"/>
                  </a:lnTo>
                  <a:lnTo>
                    <a:pt x="20" y="228"/>
                  </a:lnTo>
                  <a:lnTo>
                    <a:pt x="20" y="232"/>
                  </a:lnTo>
                  <a:lnTo>
                    <a:pt x="18" y="236"/>
                  </a:lnTo>
                  <a:lnTo>
                    <a:pt x="18" y="236"/>
                  </a:lnTo>
                  <a:lnTo>
                    <a:pt x="14" y="240"/>
                  </a:lnTo>
                  <a:lnTo>
                    <a:pt x="14" y="244"/>
                  </a:lnTo>
                  <a:lnTo>
                    <a:pt x="18" y="248"/>
                  </a:lnTo>
                  <a:lnTo>
                    <a:pt x="18" y="248"/>
                  </a:lnTo>
                  <a:lnTo>
                    <a:pt x="24" y="252"/>
                  </a:lnTo>
                  <a:lnTo>
                    <a:pt x="30" y="254"/>
                  </a:lnTo>
                  <a:lnTo>
                    <a:pt x="36" y="252"/>
                  </a:lnTo>
                  <a:lnTo>
                    <a:pt x="40" y="250"/>
                  </a:lnTo>
                  <a:lnTo>
                    <a:pt x="40" y="250"/>
                  </a:lnTo>
                  <a:lnTo>
                    <a:pt x="48" y="244"/>
                  </a:lnTo>
                  <a:lnTo>
                    <a:pt x="56" y="242"/>
                  </a:lnTo>
                  <a:lnTo>
                    <a:pt x="62" y="240"/>
                  </a:lnTo>
                  <a:lnTo>
                    <a:pt x="72" y="242"/>
                  </a:lnTo>
                  <a:lnTo>
                    <a:pt x="72" y="242"/>
                  </a:lnTo>
                  <a:lnTo>
                    <a:pt x="78" y="242"/>
                  </a:lnTo>
                  <a:lnTo>
                    <a:pt x="82" y="240"/>
                  </a:lnTo>
                  <a:lnTo>
                    <a:pt x="82" y="236"/>
                  </a:lnTo>
                  <a:lnTo>
                    <a:pt x="82" y="236"/>
                  </a:lnTo>
                  <a:lnTo>
                    <a:pt x="86" y="232"/>
                  </a:lnTo>
                  <a:lnTo>
                    <a:pt x="90" y="230"/>
                  </a:lnTo>
                  <a:lnTo>
                    <a:pt x="90" y="230"/>
                  </a:lnTo>
                  <a:lnTo>
                    <a:pt x="112" y="222"/>
                  </a:lnTo>
                  <a:lnTo>
                    <a:pt x="124" y="218"/>
                  </a:lnTo>
                  <a:lnTo>
                    <a:pt x="136" y="218"/>
                  </a:lnTo>
                  <a:lnTo>
                    <a:pt x="136" y="218"/>
                  </a:lnTo>
                  <a:lnTo>
                    <a:pt x="150" y="220"/>
                  </a:lnTo>
                  <a:lnTo>
                    <a:pt x="156" y="222"/>
                  </a:lnTo>
                  <a:lnTo>
                    <a:pt x="162" y="228"/>
                  </a:lnTo>
                  <a:lnTo>
                    <a:pt x="162" y="228"/>
                  </a:lnTo>
                  <a:lnTo>
                    <a:pt x="170" y="238"/>
                  </a:lnTo>
                  <a:lnTo>
                    <a:pt x="172" y="246"/>
                  </a:lnTo>
                  <a:lnTo>
                    <a:pt x="174" y="254"/>
                  </a:lnTo>
                  <a:lnTo>
                    <a:pt x="174" y="254"/>
                  </a:lnTo>
                  <a:lnTo>
                    <a:pt x="178" y="248"/>
                  </a:lnTo>
                  <a:lnTo>
                    <a:pt x="182" y="242"/>
                  </a:lnTo>
                  <a:lnTo>
                    <a:pt x="188" y="236"/>
                  </a:lnTo>
                  <a:lnTo>
                    <a:pt x="192" y="230"/>
                  </a:lnTo>
                  <a:lnTo>
                    <a:pt x="192" y="230"/>
                  </a:lnTo>
                  <a:lnTo>
                    <a:pt x="192" y="236"/>
                  </a:lnTo>
                  <a:lnTo>
                    <a:pt x="192" y="236"/>
                  </a:lnTo>
                  <a:lnTo>
                    <a:pt x="190" y="240"/>
                  </a:lnTo>
                  <a:lnTo>
                    <a:pt x="190" y="242"/>
                  </a:lnTo>
                  <a:lnTo>
                    <a:pt x="194" y="248"/>
                  </a:lnTo>
                  <a:lnTo>
                    <a:pt x="196" y="252"/>
                  </a:lnTo>
                  <a:lnTo>
                    <a:pt x="198" y="254"/>
                  </a:lnTo>
                  <a:lnTo>
                    <a:pt x="196" y="258"/>
                  </a:lnTo>
                  <a:lnTo>
                    <a:pt x="196" y="258"/>
                  </a:lnTo>
                  <a:lnTo>
                    <a:pt x="202" y="258"/>
                  </a:lnTo>
                  <a:lnTo>
                    <a:pt x="204" y="260"/>
                  </a:lnTo>
                  <a:lnTo>
                    <a:pt x="206" y="268"/>
                  </a:lnTo>
                  <a:lnTo>
                    <a:pt x="206" y="268"/>
                  </a:lnTo>
                  <a:lnTo>
                    <a:pt x="208" y="274"/>
                  </a:lnTo>
                  <a:lnTo>
                    <a:pt x="212" y="280"/>
                  </a:lnTo>
                  <a:lnTo>
                    <a:pt x="216" y="284"/>
                  </a:lnTo>
                  <a:lnTo>
                    <a:pt x="220" y="288"/>
                  </a:lnTo>
                  <a:lnTo>
                    <a:pt x="226" y="290"/>
                  </a:lnTo>
                  <a:lnTo>
                    <a:pt x="232" y="290"/>
                  </a:lnTo>
                  <a:lnTo>
                    <a:pt x="238" y="288"/>
                  </a:lnTo>
                  <a:lnTo>
                    <a:pt x="244" y="286"/>
                  </a:lnTo>
                  <a:lnTo>
                    <a:pt x="244" y="286"/>
                  </a:lnTo>
                  <a:lnTo>
                    <a:pt x="246" y="284"/>
                  </a:lnTo>
                  <a:lnTo>
                    <a:pt x="248" y="284"/>
                  </a:lnTo>
                  <a:lnTo>
                    <a:pt x="250" y="288"/>
                  </a:lnTo>
                  <a:lnTo>
                    <a:pt x="250" y="288"/>
                  </a:lnTo>
                  <a:lnTo>
                    <a:pt x="254" y="290"/>
                  </a:lnTo>
                  <a:lnTo>
                    <a:pt x="258" y="292"/>
                  </a:lnTo>
                  <a:lnTo>
                    <a:pt x="262" y="290"/>
                  </a:lnTo>
                  <a:lnTo>
                    <a:pt x="266" y="288"/>
                  </a:lnTo>
                  <a:lnTo>
                    <a:pt x="272" y="282"/>
                  </a:lnTo>
                  <a:lnTo>
                    <a:pt x="276" y="280"/>
                  </a:lnTo>
                  <a:lnTo>
                    <a:pt x="280" y="282"/>
                  </a:lnTo>
                  <a:lnTo>
                    <a:pt x="280" y="282"/>
                  </a:lnTo>
                  <a:lnTo>
                    <a:pt x="282" y="282"/>
                  </a:lnTo>
                  <a:lnTo>
                    <a:pt x="284" y="280"/>
                  </a:lnTo>
                  <a:lnTo>
                    <a:pt x="286" y="274"/>
                  </a:lnTo>
                  <a:lnTo>
                    <a:pt x="286" y="274"/>
                  </a:lnTo>
                  <a:lnTo>
                    <a:pt x="286" y="272"/>
                  </a:lnTo>
                  <a:lnTo>
                    <a:pt x="286" y="272"/>
                  </a:lnTo>
                  <a:lnTo>
                    <a:pt x="292" y="250"/>
                  </a:lnTo>
                  <a:lnTo>
                    <a:pt x="296" y="238"/>
                  </a:lnTo>
                  <a:lnTo>
                    <a:pt x="304" y="228"/>
                  </a:lnTo>
                  <a:lnTo>
                    <a:pt x="304" y="228"/>
                  </a:lnTo>
                  <a:lnTo>
                    <a:pt x="308" y="218"/>
                  </a:lnTo>
                  <a:lnTo>
                    <a:pt x="310" y="208"/>
                  </a:lnTo>
                  <a:lnTo>
                    <a:pt x="310" y="208"/>
                  </a:lnTo>
                  <a:lnTo>
                    <a:pt x="312" y="196"/>
                  </a:lnTo>
                  <a:lnTo>
                    <a:pt x="312" y="184"/>
                  </a:lnTo>
                  <a:lnTo>
                    <a:pt x="310" y="158"/>
                  </a:lnTo>
                  <a:lnTo>
                    <a:pt x="310" y="158"/>
                  </a:lnTo>
                  <a:lnTo>
                    <a:pt x="310" y="158"/>
                  </a:lnTo>
                  <a:lnTo>
                    <a:pt x="310" y="15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5" name="Freeform 168"/>
            <p:cNvSpPr>
              <a:spLocks/>
            </p:cNvSpPr>
            <p:nvPr/>
          </p:nvSpPr>
          <p:spPr bwMode="auto">
            <a:xfrm>
              <a:off x="5556250" y="2438400"/>
              <a:ext cx="1588" cy="1588"/>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6" name="Freeform 169"/>
            <p:cNvSpPr>
              <a:spLocks/>
            </p:cNvSpPr>
            <p:nvPr/>
          </p:nvSpPr>
          <p:spPr bwMode="auto">
            <a:xfrm>
              <a:off x="5543550" y="2432050"/>
              <a:ext cx="12700" cy="6350"/>
            </a:xfrm>
            <a:custGeom>
              <a:avLst/>
              <a:gdLst/>
              <a:ahLst/>
              <a:cxnLst>
                <a:cxn ang="0">
                  <a:pos x="0" y="0"/>
                </a:cxn>
                <a:cxn ang="0">
                  <a:pos x="0" y="0"/>
                </a:cxn>
                <a:cxn ang="0">
                  <a:pos x="0" y="2"/>
                </a:cxn>
                <a:cxn ang="0">
                  <a:pos x="4" y="4"/>
                </a:cxn>
                <a:cxn ang="0">
                  <a:pos x="8" y="4"/>
                </a:cxn>
                <a:cxn ang="0">
                  <a:pos x="8" y="4"/>
                </a:cxn>
                <a:cxn ang="0">
                  <a:pos x="4" y="0"/>
                </a:cxn>
                <a:cxn ang="0">
                  <a:pos x="0" y="0"/>
                </a:cxn>
                <a:cxn ang="0">
                  <a:pos x="0" y="0"/>
                </a:cxn>
              </a:cxnLst>
              <a:rect l="0" t="0" r="r" b="b"/>
              <a:pathLst>
                <a:path w="8" h="4">
                  <a:moveTo>
                    <a:pt x="0" y="0"/>
                  </a:moveTo>
                  <a:lnTo>
                    <a:pt x="0" y="0"/>
                  </a:lnTo>
                  <a:lnTo>
                    <a:pt x="0" y="2"/>
                  </a:lnTo>
                  <a:lnTo>
                    <a:pt x="4" y="4"/>
                  </a:lnTo>
                  <a:lnTo>
                    <a:pt x="8" y="4"/>
                  </a:lnTo>
                  <a:lnTo>
                    <a:pt x="8" y="4"/>
                  </a:lnTo>
                  <a:lnTo>
                    <a:pt x="4"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7" name="Freeform 170"/>
            <p:cNvSpPr>
              <a:spLocks/>
            </p:cNvSpPr>
            <p:nvPr/>
          </p:nvSpPr>
          <p:spPr bwMode="auto">
            <a:xfrm>
              <a:off x="7978775" y="1403350"/>
              <a:ext cx="57150" cy="57150"/>
            </a:xfrm>
            <a:custGeom>
              <a:avLst/>
              <a:gdLst/>
              <a:ahLst/>
              <a:cxnLst>
                <a:cxn ang="0">
                  <a:pos x="0" y="24"/>
                </a:cxn>
                <a:cxn ang="0">
                  <a:pos x="0" y="24"/>
                </a:cxn>
                <a:cxn ang="0">
                  <a:pos x="8" y="20"/>
                </a:cxn>
                <a:cxn ang="0">
                  <a:pos x="8" y="20"/>
                </a:cxn>
                <a:cxn ang="0">
                  <a:pos x="12" y="18"/>
                </a:cxn>
                <a:cxn ang="0">
                  <a:pos x="16" y="18"/>
                </a:cxn>
                <a:cxn ang="0">
                  <a:pos x="16" y="22"/>
                </a:cxn>
                <a:cxn ang="0">
                  <a:pos x="16" y="26"/>
                </a:cxn>
                <a:cxn ang="0">
                  <a:pos x="16" y="26"/>
                </a:cxn>
                <a:cxn ang="0">
                  <a:pos x="16" y="30"/>
                </a:cxn>
                <a:cxn ang="0">
                  <a:pos x="16" y="34"/>
                </a:cxn>
                <a:cxn ang="0">
                  <a:pos x="20" y="36"/>
                </a:cxn>
                <a:cxn ang="0">
                  <a:pos x="24" y="36"/>
                </a:cxn>
                <a:cxn ang="0">
                  <a:pos x="24" y="36"/>
                </a:cxn>
                <a:cxn ang="0">
                  <a:pos x="28" y="36"/>
                </a:cxn>
                <a:cxn ang="0">
                  <a:pos x="28" y="34"/>
                </a:cxn>
                <a:cxn ang="0">
                  <a:pos x="26" y="30"/>
                </a:cxn>
                <a:cxn ang="0">
                  <a:pos x="26" y="30"/>
                </a:cxn>
                <a:cxn ang="0">
                  <a:pos x="28" y="26"/>
                </a:cxn>
                <a:cxn ang="0">
                  <a:pos x="28" y="26"/>
                </a:cxn>
                <a:cxn ang="0">
                  <a:pos x="34" y="26"/>
                </a:cxn>
                <a:cxn ang="0">
                  <a:pos x="36" y="22"/>
                </a:cxn>
                <a:cxn ang="0">
                  <a:pos x="34" y="16"/>
                </a:cxn>
                <a:cxn ang="0">
                  <a:pos x="34" y="16"/>
                </a:cxn>
                <a:cxn ang="0">
                  <a:pos x="32" y="8"/>
                </a:cxn>
                <a:cxn ang="0">
                  <a:pos x="32" y="4"/>
                </a:cxn>
                <a:cxn ang="0">
                  <a:pos x="30" y="0"/>
                </a:cxn>
                <a:cxn ang="0">
                  <a:pos x="30" y="0"/>
                </a:cxn>
                <a:cxn ang="0">
                  <a:pos x="26" y="4"/>
                </a:cxn>
                <a:cxn ang="0">
                  <a:pos x="24" y="8"/>
                </a:cxn>
                <a:cxn ang="0">
                  <a:pos x="16" y="10"/>
                </a:cxn>
                <a:cxn ang="0">
                  <a:pos x="10" y="12"/>
                </a:cxn>
                <a:cxn ang="0">
                  <a:pos x="2" y="18"/>
                </a:cxn>
                <a:cxn ang="0">
                  <a:pos x="2" y="18"/>
                </a:cxn>
                <a:cxn ang="0">
                  <a:pos x="0" y="20"/>
                </a:cxn>
                <a:cxn ang="0">
                  <a:pos x="0" y="24"/>
                </a:cxn>
                <a:cxn ang="0">
                  <a:pos x="0" y="24"/>
                </a:cxn>
              </a:cxnLst>
              <a:rect l="0" t="0" r="r" b="b"/>
              <a:pathLst>
                <a:path w="36" h="36">
                  <a:moveTo>
                    <a:pt x="0" y="24"/>
                  </a:moveTo>
                  <a:lnTo>
                    <a:pt x="0" y="24"/>
                  </a:lnTo>
                  <a:lnTo>
                    <a:pt x="8" y="20"/>
                  </a:lnTo>
                  <a:lnTo>
                    <a:pt x="8" y="20"/>
                  </a:lnTo>
                  <a:lnTo>
                    <a:pt x="12" y="18"/>
                  </a:lnTo>
                  <a:lnTo>
                    <a:pt x="16" y="18"/>
                  </a:lnTo>
                  <a:lnTo>
                    <a:pt x="16" y="22"/>
                  </a:lnTo>
                  <a:lnTo>
                    <a:pt x="16" y="26"/>
                  </a:lnTo>
                  <a:lnTo>
                    <a:pt x="16" y="26"/>
                  </a:lnTo>
                  <a:lnTo>
                    <a:pt x="16" y="30"/>
                  </a:lnTo>
                  <a:lnTo>
                    <a:pt x="16" y="34"/>
                  </a:lnTo>
                  <a:lnTo>
                    <a:pt x="20" y="36"/>
                  </a:lnTo>
                  <a:lnTo>
                    <a:pt x="24" y="36"/>
                  </a:lnTo>
                  <a:lnTo>
                    <a:pt x="24" y="36"/>
                  </a:lnTo>
                  <a:lnTo>
                    <a:pt x="28" y="36"/>
                  </a:lnTo>
                  <a:lnTo>
                    <a:pt x="28" y="34"/>
                  </a:lnTo>
                  <a:lnTo>
                    <a:pt x="26" y="30"/>
                  </a:lnTo>
                  <a:lnTo>
                    <a:pt x="26" y="30"/>
                  </a:lnTo>
                  <a:lnTo>
                    <a:pt x="28" y="26"/>
                  </a:lnTo>
                  <a:lnTo>
                    <a:pt x="28" y="26"/>
                  </a:lnTo>
                  <a:lnTo>
                    <a:pt x="34" y="26"/>
                  </a:lnTo>
                  <a:lnTo>
                    <a:pt x="36" y="22"/>
                  </a:lnTo>
                  <a:lnTo>
                    <a:pt x="34" y="16"/>
                  </a:lnTo>
                  <a:lnTo>
                    <a:pt x="34" y="16"/>
                  </a:lnTo>
                  <a:lnTo>
                    <a:pt x="32" y="8"/>
                  </a:lnTo>
                  <a:lnTo>
                    <a:pt x="32" y="4"/>
                  </a:lnTo>
                  <a:lnTo>
                    <a:pt x="30" y="0"/>
                  </a:lnTo>
                  <a:lnTo>
                    <a:pt x="30" y="0"/>
                  </a:lnTo>
                  <a:lnTo>
                    <a:pt x="26" y="4"/>
                  </a:lnTo>
                  <a:lnTo>
                    <a:pt x="24" y="8"/>
                  </a:lnTo>
                  <a:lnTo>
                    <a:pt x="16" y="10"/>
                  </a:lnTo>
                  <a:lnTo>
                    <a:pt x="10" y="12"/>
                  </a:lnTo>
                  <a:lnTo>
                    <a:pt x="2" y="18"/>
                  </a:lnTo>
                  <a:lnTo>
                    <a:pt x="2" y="18"/>
                  </a:lnTo>
                  <a:lnTo>
                    <a:pt x="0" y="20"/>
                  </a:lnTo>
                  <a:lnTo>
                    <a:pt x="0" y="24"/>
                  </a:lnTo>
                  <a:lnTo>
                    <a:pt x="0" y="2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8" name="Freeform 171"/>
            <p:cNvSpPr>
              <a:spLocks/>
            </p:cNvSpPr>
            <p:nvPr/>
          </p:nvSpPr>
          <p:spPr bwMode="auto">
            <a:xfrm>
              <a:off x="6499225" y="901700"/>
              <a:ext cx="9525" cy="6350"/>
            </a:xfrm>
            <a:custGeom>
              <a:avLst/>
              <a:gdLst/>
              <a:ahLst/>
              <a:cxnLst>
                <a:cxn ang="0">
                  <a:pos x="6" y="2"/>
                </a:cxn>
                <a:cxn ang="0">
                  <a:pos x="6" y="2"/>
                </a:cxn>
                <a:cxn ang="0">
                  <a:pos x="6" y="0"/>
                </a:cxn>
                <a:cxn ang="0">
                  <a:pos x="4" y="0"/>
                </a:cxn>
                <a:cxn ang="0">
                  <a:pos x="4" y="0"/>
                </a:cxn>
                <a:cxn ang="0">
                  <a:pos x="0" y="4"/>
                </a:cxn>
                <a:cxn ang="0">
                  <a:pos x="0" y="4"/>
                </a:cxn>
                <a:cxn ang="0">
                  <a:pos x="2" y="4"/>
                </a:cxn>
                <a:cxn ang="0">
                  <a:pos x="2" y="4"/>
                </a:cxn>
                <a:cxn ang="0">
                  <a:pos x="4" y="4"/>
                </a:cxn>
                <a:cxn ang="0">
                  <a:pos x="6" y="2"/>
                </a:cxn>
                <a:cxn ang="0">
                  <a:pos x="6" y="2"/>
                </a:cxn>
              </a:cxnLst>
              <a:rect l="0" t="0" r="r" b="b"/>
              <a:pathLst>
                <a:path w="6" h="4">
                  <a:moveTo>
                    <a:pt x="6" y="2"/>
                  </a:moveTo>
                  <a:lnTo>
                    <a:pt x="6" y="2"/>
                  </a:lnTo>
                  <a:lnTo>
                    <a:pt x="6" y="0"/>
                  </a:lnTo>
                  <a:lnTo>
                    <a:pt x="4" y="0"/>
                  </a:lnTo>
                  <a:lnTo>
                    <a:pt x="4" y="0"/>
                  </a:lnTo>
                  <a:lnTo>
                    <a:pt x="0" y="4"/>
                  </a:lnTo>
                  <a:lnTo>
                    <a:pt x="0" y="4"/>
                  </a:lnTo>
                  <a:lnTo>
                    <a:pt x="2" y="4"/>
                  </a:lnTo>
                  <a:lnTo>
                    <a:pt x="2" y="4"/>
                  </a:lnTo>
                  <a:lnTo>
                    <a:pt x="4" y="4"/>
                  </a:lnTo>
                  <a:lnTo>
                    <a:pt x="6" y="2"/>
                  </a:lnTo>
                  <a:lnTo>
                    <a:pt x="6"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09" name="Freeform 172"/>
            <p:cNvSpPr>
              <a:spLocks/>
            </p:cNvSpPr>
            <p:nvPr/>
          </p:nvSpPr>
          <p:spPr bwMode="auto">
            <a:xfrm>
              <a:off x="7854950" y="330200"/>
              <a:ext cx="9525" cy="6350"/>
            </a:xfrm>
            <a:custGeom>
              <a:avLst/>
              <a:gdLst/>
              <a:ahLst/>
              <a:cxnLst>
                <a:cxn ang="0">
                  <a:pos x="2" y="0"/>
                </a:cxn>
                <a:cxn ang="0">
                  <a:pos x="2" y="0"/>
                </a:cxn>
                <a:cxn ang="0">
                  <a:pos x="0" y="4"/>
                </a:cxn>
                <a:cxn ang="0">
                  <a:pos x="0" y="4"/>
                </a:cxn>
                <a:cxn ang="0">
                  <a:pos x="4" y="4"/>
                </a:cxn>
                <a:cxn ang="0">
                  <a:pos x="6" y="4"/>
                </a:cxn>
                <a:cxn ang="0">
                  <a:pos x="6" y="2"/>
                </a:cxn>
                <a:cxn ang="0">
                  <a:pos x="6" y="2"/>
                </a:cxn>
                <a:cxn ang="0">
                  <a:pos x="2" y="0"/>
                </a:cxn>
                <a:cxn ang="0">
                  <a:pos x="2" y="0"/>
                </a:cxn>
              </a:cxnLst>
              <a:rect l="0" t="0" r="r" b="b"/>
              <a:pathLst>
                <a:path w="6" h="4">
                  <a:moveTo>
                    <a:pt x="2" y="0"/>
                  </a:moveTo>
                  <a:lnTo>
                    <a:pt x="2" y="0"/>
                  </a:lnTo>
                  <a:lnTo>
                    <a:pt x="0" y="4"/>
                  </a:lnTo>
                  <a:lnTo>
                    <a:pt x="0" y="4"/>
                  </a:lnTo>
                  <a:lnTo>
                    <a:pt x="4" y="4"/>
                  </a:lnTo>
                  <a:lnTo>
                    <a:pt x="6" y="4"/>
                  </a:lnTo>
                  <a:lnTo>
                    <a:pt x="6" y="2"/>
                  </a:lnTo>
                  <a:lnTo>
                    <a:pt x="6" y="2"/>
                  </a:lnTo>
                  <a:lnTo>
                    <a:pt x="2" y="0"/>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0" name="Freeform 173"/>
            <p:cNvSpPr>
              <a:spLocks/>
            </p:cNvSpPr>
            <p:nvPr/>
          </p:nvSpPr>
          <p:spPr bwMode="auto">
            <a:xfrm>
              <a:off x="5705475" y="1384300"/>
              <a:ext cx="6350" cy="9525"/>
            </a:xfrm>
            <a:custGeom>
              <a:avLst/>
              <a:gdLst/>
              <a:ahLst/>
              <a:cxnLst>
                <a:cxn ang="0">
                  <a:pos x="2" y="6"/>
                </a:cxn>
                <a:cxn ang="0">
                  <a:pos x="2" y="6"/>
                </a:cxn>
                <a:cxn ang="0">
                  <a:pos x="4" y="2"/>
                </a:cxn>
                <a:cxn ang="0">
                  <a:pos x="4" y="2"/>
                </a:cxn>
                <a:cxn ang="0">
                  <a:pos x="2" y="0"/>
                </a:cxn>
                <a:cxn ang="0">
                  <a:pos x="2" y="0"/>
                </a:cxn>
                <a:cxn ang="0">
                  <a:pos x="0" y="0"/>
                </a:cxn>
                <a:cxn ang="0">
                  <a:pos x="0" y="2"/>
                </a:cxn>
                <a:cxn ang="0">
                  <a:pos x="0" y="2"/>
                </a:cxn>
                <a:cxn ang="0">
                  <a:pos x="0" y="6"/>
                </a:cxn>
                <a:cxn ang="0">
                  <a:pos x="0" y="6"/>
                </a:cxn>
                <a:cxn ang="0">
                  <a:pos x="2" y="6"/>
                </a:cxn>
                <a:cxn ang="0">
                  <a:pos x="2" y="6"/>
                </a:cxn>
              </a:cxnLst>
              <a:rect l="0" t="0" r="r" b="b"/>
              <a:pathLst>
                <a:path w="4" h="6">
                  <a:moveTo>
                    <a:pt x="2" y="6"/>
                  </a:moveTo>
                  <a:lnTo>
                    <a:pt x="2" y="6"/>
                  </a:lnTo>
                  <a:lnTo>
                    <a:pt x="4" y="2"/>
                  </a:lnTo>
                  <a:lnTo>
                    <a:pt x="4" y="2"/>
                  </a:lnTo>
                  <a:lnTo>
                    <a:pt x="2" y="0"/>
                  </a:lnTo>
                  <a:lnTo>
                    <a:pt x="2" y="0"/>
                  </a:lnTo>
                  <a:lnTo>
                    <a:pt x="0" y="0"/>
                  </a:lnTo>
                  <a:lnTo>
                    <a:pt x="0" y="2"/>
                  </a:lnTo>
                  <a:lnTo>
                    <a:pt x="0" y="2"/>
                  </a:lnTo>
                  <a:lnTo>
                    <a:pt x="0" y="6"/>
                  </a:lnTo>
                  <a:lnTo>
                    <a:pt x="0" y="6"/>
                  </a:lnTo>
                  <a:lnTo>
                    <a:pt x="2" y="6"/>
                  </a:lnTo>
                  <a:lnTo>
                    <a:pt x="2"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1" name="Freeform 174"/>
            <p:cNvSpPr>
              <a:spLocks/>
            </p:cNvSpPr>
            <p:nvPr/>
          </p:nvSpPr>
          <p:spPr bwMode="auto">
            <a:xfrm>
              <a:off x="7991475" y="1377950"/>
              <a:ext cx="1588" cy="1588"/>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2" name="Freeform 175"/>
            <p:cNvSpPr>
              <a:spLocks/>
            </p:cNvSpPr>
            <p:nvPr/>
          </p:nvSpPr>
          <p:spPr bwMode="auto">
            <a:xfrm>
              <a:off x="7943850" y="1381125"/>
              <a:ext cx="9525" cy="9525"/>
            </a:xfrm>
            <a:custGeom>
              <a:avLst/>
              <a:gdLst/>
              <a:ahLst/>
              <a:cxnLst>
                <a:cxn ang="0">
                  <a:pos x="0" y="6"/>
                </a:cxn>
                <a:cxn ang="0">
                  <a:pos x="0" y="6"/>
                </a:cxn>
                <a:cxn ang="0">
                  <a:pos x="6" y="4"/>
                </a:cxn>
                <a:cxn ang="0">
                  <a:pos x="6" y="4"/>
                </a:cxn>
                <a:cxn ang="0">
                  <a:pos x="2" y="0"/>
                </a:cxn>
                <a:cxn ang="0">
                  <a:pos x="2" y="0"/>
                </a:cxn>
                <a:cxn ang="0">
                  <a:pos x="0" y="4"/>
                </a:cxn>
                <a:cxn ang="0">
                  <a:pos x="0" y="4"/>
                </a:cxn>
                <a:cxn ang="0">
                  <a:pos x="0" y="6"/>
                </a:cxn>
                <a:cxn ang="0">
                  <a:pos x="0" y="6"/>
                </a:cxn>
                <a:cxn ang="0">
                  <a:pos x="0" y="6"/>
                </a:cxn>
              </a:cxnLst>
              <a:rect l="0" t="0" r="r" b="b"/>
              <a:pathLst>
                <a:path w="6" h="6">
                  <a:moveTo>
                    <a:pt x="0" y="6"/>
                  </a:moveTo>
                  <a:lnTo>
                    <a:pt x="0" y="6"/>
                  </a:lnTo>
                  <a:lnTo>
                    <a:pt x="6" y="4"/>
                  </a:lnTo>
                  <a:lnTo>
                    <a:pt x="6" y="4"/>
                  </a:lnTo>
                  <a:lnTo>
                    <a:pt x="2" y="0"/>
                  </a:lnTo>
                  <a:lnTo>
                    <a:pt x="2" y="0"/>
                  </a:lnTo>
                  <a:lnTo>
                    <a:pt x="0" y="4"/>
                  </a:lnTo>
                  <a:lnTo>
                    <a:pt x="0" y="4"/>
                  </a:lnTo>
                  <a:lnTo>
                    <a:pt x="0" y="6"/>
                  </a:lnTo>
                  <a:lnTo>
                    <a:pt x="0" y="6"/>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3" name="Freeform 176"/>
            <p:cNvSpPr>
              <a:spLocks/>
            </p:cNvSpPr>
            <p:nvPr/>
          </p:nvSpPr>
          <p:spPr bwMode="auto">
            <a:xfrm>
              <a:off x="5276850" y="276225"/>
              <a:ext cx="22225" cy="6350"/>
            </a:xfrm>
            <a:custGeom>
              <a:avLst/>
              <a:gdLst/>
              <a:ahLst/>
              <a:cxnLst>
                <a:cxn ang="0">
                  <a:pos x="0" y="2"/>
                </a:cxn>
                <a:cxn ang="0">
                  <a:pos x="0" y="2"/>
                </a:cxn>
                <a:cxn ang="0">
                  <a:pos x="6" y="4"/>
                </a:cxn>
                <a:cxn ang="0">
                  <a:pos x="14" y="2"/>
                </a:cxn>
                <a:cxn ang="0">
                  <a:pos x="14" y="2"/>
                </a:cxn>
                <a:cxn ang="0">
                  <a:pos x="6" y="0"/>
                </a:cxn>
                <a:cxn ang="0">
                  <a:pos x="4" y="2"/>
                </a:cxn>
                <a:cxn ang="0">
                  <a:pos x="0" y="2"/>
                </a:cxn>
                <a:cxn ang="0">
                  <a:pos x="0" y="2"/>
                </a:cxn>
              </a:cxnLst>
              <a:rect l="0" t="0" r="r" b="b"/>
              <a:pathLst>
                <a:path w="14" h="4">
                  <a:moveTo>
                    <a:pt x="0" y="2"/>
                  </a:moveTo>
                  <a:lnTo>
                    <a:pt x="0" y="2"/>
                  </a:lnTo>
                  <a:lnTo>
                    <a:pt x="6" y="4"/>
                  </a:lnTo>
                  <a:lnTo>
                    <a:pt x="14" y="2"/>
                  </a:lnTo>
                  <a:lnTo>
                    <a:pt x="14" y="2"/>
                  </a:lnTo>
                  <a:lnTo>
                    <a:pt x="6" y="0"/>
                  </a:lnTo>
                  <a:lnTo>
                    <a:pt x="4" y="2"/>
                  </a:lnTo>
                  <a:lnTo>
                    <a:pt x="0" y="2"/>
                  </a:lnTo>
                  <a:lnTo>
                    <a:pt x="0"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4" name="Freeform 177"/>
            <p:cNvSpPr>
              <a:spLocks/>
            </p:cNvSpPr>
            <p:nvPr/>
          </p:nvSpPr>
          <p:spPr bwMode="auto">
            <a:xfrm>
              <a:off x="5670550" y="736600"/>
              <a:ext cx="28575" cy="12700"/>
            </a:xfrm>
            <a:custGeom>
              <a:avLst/>
              <a:gdLst/>
              <a:ahLst/>
              <a:cxnLst>
                <a:cxn ang="0">
                  <a:pos x="0" y="2"/>
                </a:cxn>
                <a:cxn ang="0">
                  <a:pos x="0" y="2"/>
                </a:cxn>
                <a:cxn ang="0">
                  <a:pos x="6" y="4"/>
                </a:cxn>
                <a:cxn ang="0">
                  <a:pos x="6" y="4"/>
                </a:cxn>
                <a:cxn ang="0">
                  <a:pos x="12" y="8"/>
                </a:cxn>
                <a:cxn ang="0">
                  <a:pos x="18" y="8"/>
                </a:cxn>
                <a:cxn ang="0">
                  <a:pos x="18" y="8"/>
                </a:cxn>
                <a:cxn ang="0">
                  <a:pos x="14" y="4"/>
                </a:cxn>
                <a:cxn ang="0">
                  <a:pos x="10" y="2"/>
                </a:cxn>
                <a:cxn ang="0">
                  <a:pos x="10" y="2"/>
                </a:cxn>
                <a:cxn ang="0">
                  <a:pos x="6" y="0"/>
                </a:cxn>
                <a:cxn ang="0">
                  <a:pos x="0" y="2"/>
                </a:cxn>
                <a:cxn ang="0">
                  <a:pos x="0" y="2"/>
                </a:cxn>
              </a:cxnLst>
              <a:rect l="0" t="0" r="r" b="b"/>
              <a:pathLst>
                <a:path w="18" h="8">
                  <a:moveTo>
                    <a:pt x="0" y="2"/>
                  </a:moveTo>
                  <a:lnTo>
                    <a:pt x="0" y="2"/>
                  </a:lnTo>
                  <a:lnTo>
                    <a:pt x="6" y="4"/>
                  </a:lnTo>
                  <a:lnTo>
                    <a:pt x="6" y="4"/>
                  </a:lnTo>
                  <a:lnTo>
                    <a:pt x="12" y="8"/>
                  </a:lnTo>
                  <a:lnTo>
                    <a:pt x="18" y="8"/>
                  </a:lnTo>
                  <a:lnTo>
                    <a:pt x="18" y="8"/>
                  </a:lnTo>
                  <a:lnTo>
                    <a:pt x="14" y="4"/>
                  </a:lnTo>
                  <a:lnTo>
                    <a:pt x="10" y="2"/>
                  </a:lnTo>
                  <a:lnTo>
                    <a:pt x="10" y="2"/>
                  </a:lnTo>
                  <a:lnTo>
                    <a:pt x="6" y="0"/>
                  </a:lnTo>
                  <a:lnTo>
                    <a:pt x="0" y="2"/>
                  </a:lnTo>
                  <a:lnTo>
                    <a:pt x="0"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15" name="Freeform 178"/>
            <p:cNvSpPr>
              <a:spLocks/>
            </p:cNvSpPr>
            <p:nvPr/>
          </p:nvSpPr>
          <p:spPr bwMode="auto">
            <a:xfrm>
              <a:off x="8083550" y="1558925"/>
              <a:ext cx="6350" cy="6350"/>
            </a:xfrm>
            <a:custGeom>
              <a:avLst/>
              <a:gdLst/>
              <a:ahLst/>
              <a:cxnLst>
                <a:cxn ang="0">
                  <a:pos x="4" y="2"/>
                </a:cxn>
                <a:cxn ang="0">
                  <a:pos x="4" y="2"/>
                </a:cxn>
                <a:cxn ang="0">
                  <a:pos x="2" y="0"/>
                </a:cxn>
                <a:cxn ang="0">
                  <a:pos x="2" y="0"/>
                </a:cxn>
                <a:cxn ang="0">
                  <a:pos x="0" y="2"/>
                </a:cxn>
                <a:cxn ang="0">
                  <a:pos x="0" y="2"/>
                </a:cxn>
                <a:cxn ang="0">
                  <a:pos x="2" y="4"/>
                </a:cxn>
                <a:cxn ang="0">
                  <a:pos x="2" y="4"/>
                </a:cxn>
                <a:cxn ang="0">
                  <a:pos x="4" y="4"/>
                </a:cxn>
                <a:cxn ang="0">
                  <a:pos x="4" y="2"/>
                </a:cxn>
                <a:cxn ang="0">
                  <a:pos x="4" y="2"/>
                </a:cxn>
              </a:cxnLst>
              <a:rect l="0" t="0" r="r" b="b"/>
              <a:pathLst>
                <a:path w="4" h="4">
                  <a:moveTo>
                    <a:pt x="4" y="2"/>
                  </a:moveTo>
                  <a:lnTo>
                    <a:pt x="4" y="2"/>
                  </a:lnTo>
                  <a:lnTo>
                    <a:pt x="2" y="0"/>
                  </a:lnTo>
                  <a:lnTo>
                    <a:pt x="2" y="0"/>
                  </a:lnTo>
                  <a:lnTo>
                    <a:pt x="0" y="2"/>
                  </a:lnTo>
                  <a:lnTo>
                    <a:pt x="0" y="2"/>
                  </a:lnTo>
                  <a:lnTo>
                    <a:pt x="2" y="4"/>
                  </a:lnTo>
                  <a:lnTo>
                    <a:pt x="2" y="4"/>
                  </a:lnTo>
                  <a:lnTo>
                    <a:pt x="4" y="4"/>
                  </a:lnTo>
                  <a:lnTo>
                    <a:pt x="4" y="2"/>
                  </a:lnTo>
                  <a:lnTo>
                    <a:pt x="4"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grpSp>
      <p:graphicFrame>
        <p:nvGraphicFramePr>
          <p:cNvPr id="119" name="图表 118"/>
          <p:cNvGraphicFramePr/>
          <p:nvPr/>
        </p:nvGraphicFramePr>
        <p:xfrm>
          <a:off x="6205971" y="1156899"/>
          <a:ext cx="1981276" cy="1956958"/>
        </p:xfrm>
        <a:graphic>
          <a:graphicData uri="http://schemas.openxmlformats.org/drawingml/2006/chart">
            <c:chart xmlns:c="http://schemas.openxmlformats.org/drawingml/2006/chart" xmlns:r="http://schemas.openxmlformats.org/officeDocument/2006/relationships" r:id="rId3"/>
          </a:graphicData>
        </a:graphic>
      </p:graphicFrame>
      <p:sp>
        <p:nvSpPr>
          <p:cNvPr id="127" name="文本占位符 126"/>
          <p:cNvSpPr>
            <a:spLocks noGrp="1"/>
          </p:cNvSpPr>
          <p:nvPr>
            <p:ph type="body" sz="quarter" idx="14"/>
          </p:nvPr>
        </p:nvSpPr>
        <p:spPr>
          <a:xfrm>
            <a:off x="800385" y="416182"/>
            <a:ext cx="907617" cy="781752"/>
          </a:xfrm>
        </p:spPr>
        <p:txBody>
          <a:bodyPr/>
          <a:lstStyle/>
          <a:p>
            <a:r>
              <a:rPr lang="en-US" altLang="zh-CN" dirty="0"/>
              <a:t>6</a:t>
            </a:r>
            <a:endParaRPr lang="zh-CN" altLang="en-US" dirty="0"/>
          </a:p>
        </p:txBody>
      </p:sp>
      <p:sp>
        <p:nvSpPr>
          <p:cNvPr id="128" name="文本占位符 127"/>
          <p:cNvSpPr>
            <a:spLocks noGrp="1"/>
          </p:cNvSpPr>
          <p:nvPr>
            <p:ph type="body" sz="quarter" idx="15"/>
          </p:nvPr>
        </p:nvSpPr>
        <p:spPr>
          <a:xfrm>
            <a:off x="1708002" y="588519"/>
            <a:ext cx="4541923" cy="504241"/>
          </a:xfrm>
        </p:spPr>
        <p:txBody>
          <a:bodyPr/>
          <a:lstStyle/>
          <a:p>
            <a:r>
              <a:rPr lang="zh-CN" altLang="en-US" dirty="0"/>
              <a:t>结果数据展示</a:t>
            </a:r>
          </a:p>
        </p:txBody>
      </p:sp>
      <p:pic>
        <p:nvPicPr>
          <p:cNvPr id="131" name="图片 130">
            <a:extLst>
              <a:ext uri="{FF2B5EF4-FFF2-40B4-BE49-F238E27FC236}">
                <a16:creationId xmlns:a16="http://schemas.microsoft.com/office/drawing/2014/main" id="{C991E977-59E7-4B6F-B028-66AEABA542CE}"/>
              </a:ext>
            </a:extLst>
          </p:cNvPr>
          <p:cNvPicPr>
            <a:picLocks noChangeAspect="1"/>
          </p:cNvPicPr>
          <p:nvPr/>
        </p:nvPicPr>
        <p:blipFill>
          <a:blip r:embed="rId4"/>
          <a:stretch>
            <a:fillRect/>
          </a:stretch>
        </p:blipFill>
        <p:spPr>
          <a:xfrm>
            <a:off x="595931" y="1843375"/>
            <a:ext cx="4240328" cy="4363210"/>
          </a:xfrm>
          <a:prstGeom prst="rect">
            <a:avLst/>
          </a:prstGeom>
        </p:spPr>
      </p:pic>
      <p:sp>
        <p:nvSpPr>
          <p:cNvPr id="133" name="文本框 132">
            <a:extLst>
              <a:ext uri="{FF2B5EF4-FFF2-40B4-BE49-F238E27FC236}">
                <a16:creationId xmlns:a16="http://schemas.microsoft.com/office/drawing/2014/main" id="{B30E34F6-CF45-4D7A-8BFF-71A333733A07}"/>
              </a:ext>
            </a:extLst>
          </p:cNvPr>
          <p:cNvSpPr txBox="1"/>
          <p:nvPr/>
        </p:nvSpPr>
        <p:spPr>
          <a:xfrm>
            <a:off x="1646474" y="1092760"/>
            <a:ext cx="3424034" cy="1106137"/>
          </a:xfrm>
          <a:prstGeom prst="rect">
            <a:avLst/>
          </a:prstGeom>
          <a:noFill/>
        </p:spPr>
        <p:txBody>
          <a:bodyPr wrap="square" rtlCol="0">
            <a:spAutoFit/>
          </a:bodyPr>
          <a:lstStyle/>
          <a:p>
            <a:pPr>
              <a:lnSpc>
                <a:spcPct val="130000"/>
              </a:lnSpc>
              <a:spcBef>
                <a:spcPts val="600"/>
              </a:spcBef>
            </a:pPr>
            <a:r>
              <a:rPr lang="zh-CN" altLang="en-US" sz="1200" b="1" kern="0" dirty="0">
                <a:latin typeface="微软雅黑" panose="020B0503020204020204" pitchFamily="34" charset="-122"/>
                <a:ea typeface="微软雅黑" panose="020B0503020204020204" pitchFamily="34" charset="-122"/>
                <a:cs typeface="+mn-ea"/>
                <a:sym typeface="+mn-lt"/>
              </a:rPr>
              <a:t>最后的词云是在</a:t>
            </a:r>
            <a:r>
              <a:rPr lang="en-US" altLang="zh-CN" sz="1200" b="1" kern="0" dirty="0">
                <a:latin typeface="微软雅黑" panose="020B0503020204020204" pitchFamily="34" charset="-122"/>
                <a:ea typeface="微软雅黑" panose="020B0503020204020204" pitchFamily="34" charset="-122"/>
                <a:cs typeface="+mn-ea"/>
                <a:sym typeface="+mn-lt"/>
              </a:rPr>
              <a:t>wordcount</a:t>
            </a:r>
            <a:r>
              <a:rPr lang="zh-CN" altLang="en-US" sz="1200" b="1" kern="0" dirty="0">
                <a:latin typeface="微软雅黑" panose="020B0503020204020204" pitchFamily="34" charset="-122"/>
                <a:ea typeface="微软雅黑" panose="020B0503020204020204" pitchFamily="34" charset="-122"/>
                <a:cs typeface="+mn-ea"/>
                <a:sym typeface="+mn-lt"/>
              </a:rPr>
              <a:t>运行的结果基础之上，在</a:t>
            </a:r>
            <a:r>
              <a:rPr lang="en-US" altLang="zh-CN" sz="1200" b="1" kern="0" dirty="0">
                <a:latin typeface="微软雅黑" panose="020B0503020204020204" pitchFamily="34" charset="-122"/>
                <a:ea typeface="微软雅黑" panose="020B0503020204020204" pitchFamily="34" charset="-122"/>
                <a:cs typeface="+mn-ea"/>
                <a:sym typeface="+mn-lt"/>
              </a:rPr>
              <a:t>MAC OSX</a:t>
            </a:r>
            <a:r>
              <a:rPr lang="zh-CN" altLang="en-US" sz="1200" b="1" kern="0" dirty="0">
                <a:latin typeface="微软雅黑" panose="020B0503020204020204" pitchFamily="34" charset="-122"/>
                <a:ea typeface="微软雅黑" panose="020B0503020204020204" pitchFamily="34" charset="-122"/>
                <a:cs typeface="+mn-ea"/>
                <a:sym typeface="+mn-lt"/>
              </a:rPr>
              <a:t>下的</a:t>
            </a:r>
            <a:r>
              <a:rPr lang="en-US" altLang="zh-CN" sz="1200" b="1" kern="0" dirty="0" err="1">
                <a:latin typeface="微软雅黑" panose="020B0503020204020204" pitchFamily="34" charset="-122"/>
                <a:ea typeface="微软雅黑" panose="020B0503020204020204" pitchFamily="34" charset="-122"/>
                <a:cs typeface="+mn-ea"/>
                <a:sym typeface="+mn-lt"/>
              </a:rPr>
              <a:t>juptter</a:t>
            </a:r>
            <a:r>
              <a:rPr lang="en-US" altLang="zh-CN" sz="1200" b="1" kern="0" dirty="0">
                <a:latin typeface="微软雅黑" panose="020B0503020204020204" pitchFamily="34" charset="-122"/>
                <a:ea typeface="微软雅黑" panose="020B0503020204020204" pitchFamily="34" charset="-122"/>
                <a:cs typeface="+mn-ea"/>
                <a:sym typeface="+mn-lt"/>
              </a:rPr>
              <a:t> notebook</a:t>
            </a:r>
            <a:r>
              <a:rPr lang="zh-CN" altLang="en-US" sz="1200" b="1" kern="0" dirty="0">
                <a:latin typeface="微软雅黑" panose="020B0503020204020204" pitchFamily="34" charset="-122"/>
                <a:ea typeface="微软雅黑" panose="020B0503020204020204" pitchFamily="34" charset="-122"/>
                <a:cs typeface="+mn-ea"/>
                <a:sym typeface="+mn-lt"/>
              </a:rPr>
              <a:t>生成的</a:t>
            </a:r>
            <a:endParaRPr lang="en-US" altLang="zh-CN" sz="1200"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endParaRPr lang="zh-CN" altLang="en-US" sz="1200" kern="0" dirty="0">
              <a:latin typeface="微软雅黑" panose="020B0503020204020204" pitchFamily="34" charset="-122"/>
              <a:ea typeface="微软雅黑" panose="020B0503020204020204" pitchFamily="34" charset="-122"/>
              <a:cs typeface="+mn-ea"/>
              <a:sym typeface="+mn-lt"/>
            </a:endParaRPr>
          </a:p>
        </p:txBody>
      </p:sp>
      <p:pic>
        <p:nvPicPr>
          <p:cNvPr id="2" name="图片 1">
            <a:extLst>
              <a:ext uri="{FF2B5EF4-FFF2-40B4-BE49-F238E27FC236}">
                <a16:creationId xmlns:a16="http://schemas.microsoft.com/office/drawing/2014/main" id="{16AA2CD7-7B49-4B10-BEAD-D2C875C66D18}"/>
              </a:ext>
            </a:extLst>
          </p:cNvPr>
          <p:cNvPicPr>
            <a:picLocks noChangeAspect="1"/>
          </p:cNvPicPr>
          <p:nvPr/>
        </p:nvPicPr>
        <p:blipFill>
          <a:blip r:embed="rId5"/>
          <a:stretch>
            <a:fillRect/>
          </a:stretch>
        </p:blipFill>
        <p:spPr>
          <a:xfrm>
            <a:off x="4864813" y="3404959"/>
            <a:ext cx="6822120" cy="3507221"/>
          </a:xfrm>
          <a:prstGeom prst="rect">
            <a:avLst/>
          </a:prstGeom>
        </p:spPr>
      </p:pic>
      <p:pic>
        <p:nvPicPr>
          <p:cNvPr id="3" name="图片 2">
            <a:extLst>
              <a:ext uri="{FF2B5EF4-FFF2-40B4-BE49-F238E27FC236}">
                <a16:creationId xmlns:a16="http://schemas.microsoft.com/office/drawing/2014/main" id="{7661412E-CFEC-4960-8797-C6480E154392}"/>
              </a:ext>
            </a:extLst>
          </p:cNvPr>
          <p:cNvPicPr>
            <a:picLocks noChangeAspect="1"/>
          </p:cNvPicPr>
          <p:nvPr/>
        </p:nvPicPr>
        <p:blipFill>
          <a:blip r:embed="rId6"/>
          <a:stretch>
            <a:fillRect/>
          </a:stretch>
        </p:blipFill>
        <p:spPr>
          <a:xfrm>
            <a:off x="5049714" y="807058"/>
            <a:ext cx="3791337" cy="2604198"/>
          </a:xfrm>
          <a:prstGeom prst="rect">
            <a:avLst/>
          </a:prstGeom>
        </p:spPr>
      </p:pic>
    </p:spTree>
    <p:extLst>
      <p:ext uri="{BB962C8B-B14F-4D97-AF65-F5344CB8AC3E}">
        <p14:creationId xmlns:p14="http://schemas.microsoft.com/office/powerpoint/2010/main" val="2092655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8">
                                            <p:txEl>
                                              <p:pRg st="0" end="0"/>
                                            </p:txEl>
                                          </p:spTgt>
                                        </p:tgtEl>
                                        <p:attrNameLst>
                                          <p:attrName>style.visibility</p:attrName>
                                        </p:attrNameLst>
                                      </p:cBhvr>
                                      <p:to>
                                        <p:strVal val="visible"/>
                                      </p:to>
                                    </p:set>
                                    <p:animEffect transition="in" filter="randombar(horizontal)">
                                      <p:cBhvr>
                                        <p:cTn id="7" dur="500"/>
                                        <p:tgtEl>
                                          <p:spTgt spid="12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33"/>
                                        </p:tgtEl>
                                        <p:attrNameLst>
                                          <p:attrName>style.visibility</p:attrName>
                                        </p:attrNameLst>
                                      </p:cBhvr>
                                      <p:to>
                                        <p:strVal val="visible"/>
                                      </p:to>
                                    </p:set>
                                    <p:animEffect transition="in" filter="randombar(horizontal)">
                                      <p:cBhvr>
                                        <p:cTn id="12" dur="500"/>
                                        <p:tgtEl>
                                          <p:spTgt spid="133"/>
                                        </p:tgtEl>
                                      </p:cBhvr>
                                    </p:animEffect>
                                  </p:childTnLst>
                                </p:cTn>
                              </p:par>
                              <p:par>
                                <p:cTn id="13" presetID="14" presetClass="entr" presetSubtype="10" fill="hold" nodeType="withEffect">
                                  <p:stCondLst>
                                    <p:cond delay="0"/>
                                  </p:stCondLst>
                                  <p:childTnLst>
                                    <p:set>
                                      <p:cBhvr>
                                        <p:cTn id="14" dur="1" fill="hold">
                                          <p:stCondLst>
                                            <p:cond delay="0"/>
                                          </p:stCondLst>
                                        </p:cTn>
                                        <p:tgtEl>
                                          <p:spTgt spid="131"/>
                                        </p:tgtEl>
                                        <p:attrNameLst>
                                          <p:attrName>style.visibility</p:attrName>
                                        </p:attrNameLst>
                                      </p:cBhvr>
                                      <p:to>
                                        <p:strVal val="visible"/>
                                      </p:to>
                                    </p:set>
                                    <p:animEffect transition="in" filter="randombar(horizontal)">
                                      <p:cBhvr>
                                        <p:cTn id="15" dur="500"/>
                                        <p:tgtEl>
                                          <p:spTgt spid="131"/>
                                        </p:tgtEl>
                                      </p:cBhvr>
                                    </p:animEffect>
                                  </p:childTnLst>
                                </p:cTn>
                              </p:par>
                              <p:par>
                                <p:cTn id="16" presetID="14" presetClass="entr" presetSubtype="10" fill="hold"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randombar(horizontal)">
                                      <p:cBhvr>
                                        <p:cTn id="18" dur="500"/>
                                        <p:tgtEl>
                                          <p:spTgt spid="2"/>
                                        </p:tgtEl>
                                      </p:cBhvr>
                                    </p:animEffect>
                                  </p:childTnLst>
                                </p:cTn>
                              </p:par>
                              <p:par>
                                <p:cTn id="19" presetID="31"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p:cTn id="21" dur="1000" fill="hold"/>
                                        <p:tgtEl>
                                          <p:spTgt spid="3"/>
                                        </p:tgtEl>
                                        <p:attrNameLst>
                                          <p:attrName>ppt_w</p:attrName>
                                        </p:attrNameLst>
                                      </p:cBhvr>
                                      <p:tavLst>
                                        <p:tav tm="0">
                                          <p:val>
                                            <p:fltVal val="0"/>
                                          </p:val>
                                        </p:tav>
                                        <p:tav tm="100000">
                                          <p:val>
                                            <p:strVal val="#ppt_w"/>
                                          </p:val>
                                        </p:tav>
                                      </p:tavLst>
                                    </p:anim>
                                    <p:anim calcmode="lin" valueType="num">
                                      <p:cBhvr>
                                        <p:cTn id="22" dur="1000" fill="hold"/>
                                        <p:tgtEl>
                                          <p:spTgt spid="3"/>
                                        </p:tgtEl>
                                        <p:attrNameLst>
                                          <p:attrName>ppt_h</p:attrName>
                                        </p:attrNameLst>
                                      </p:cBhvr>
                                      <p:tavLst>
                                        <p:tav tm="0">
                                          <p:val>
                                            <p:fltVal val="0"/>
                                          </p:val>
                                        </p:tav>
                                        <p:tav tm="100000">
                                          <p:val>
                                            <p:strVal val="#ppt_h"/>
                                          </p:val>
                                        </p:tav>
                                      </p:tavLst>
                                    </p:anim>
                                    <p:anim calcmode="lin" valueType="num">
                                      <p:cBhvr>
                                        <p:cTn id="23" dur="1000" fill="hold"/>
                                        <p:tgtEl>
                                          <p:spTgt spid="3"/>
                                        </p:tgtEl>
                                        <p:attrNameLst>
                                          <p:attrName>style.rotation</p:attrName>
                                        </p:attrNameLst>
                                      </p:cBhvr>
                                      <p:tavLst>
                                        <p:tav tm="0">
                                          <p:val>
                                            <p:fltVal val="90"/>
                                          </p:val>
                                        </p:tav>
                                        <p:tav tm="100000">
                                          <p:val>
                                            <p:fltVal val="0"/>
                                          </p:val>
                                        </p:tav>
                                      </p:tavLst>
                                    </p:anim>
                                    <p:animEffect transition="in" filter="fade">
                                      <p:cBhvr>
                                        <p:cTn id="24"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build="p"/>
      <p:bldP spid="13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7"/>
          <p:cNvSpPr>
            <a:spLocks noGrp="1"/>
          </p:cNvSpPr>
          <p:nvPr>
            <p:ph type="body" sz="quarter" idx="11"/>
          </p:nvPr>
        </p:nvSpPr>
        <p:spPr>
          <a:xfrm>
            <a:off x="2660291" y="2071333"/>
            <a:ext cx="7009207" cy="1862048"/>
          </a:xfrm>
        </p:spPr>
        <p:txBody>
          <a:bodyPr/>
          <a:lstStyle/>
          <a:p>
            <a:r>
              <a:rPr lang="zh-CN" altLang="en-US" dirty="0"/>
              <a:t>感谢观看</a:t>
            </a:r>
          </a:p>
        </p:txBody>
      </p:sp>
      <p:sp>
        <p:nvSpPr>
          <p:cNvPr id="9" name="文本占位符 8"/>
          <p:cNvSpPr>
            <a:spLocks noGrp="1"/>
          </p:cNvSpPr>
          <p:nvPr>
            <p:ph type="body" sz="quarter" idx="12"/>
          </p:nvPr>
        </p:nvSpPr>
        <p:spPr>
          <a:xfrm>
            <a:off x="2591395" y="4034887"/>
            <a:ext cx="7009207" cy="707886"/>
          </a:xfrm>
        </p:spPr>
        <p:txBody>
          <a:bodyPr/>
          <a:lstStyle/>
          <a:p>
            <a:r>
              <a:rPr lang="en-US" altLang="zh-CN" dirty="0"/>
              <a:t>THANK YOU FOR WATCHING</a:t>
            </a:r>
          </a:p>
        </p:txBody>
      </p:sp>
    </p:spTree>
    <p:extLst>
      <p:ext uri="{BB962C8B-B14F-4D97-AF65-F5344CB8AC3E}">
        <p14:creationId xmlns:p14="http://schemas.microsoft.com/office/powerpoint/2010/main" val="2715919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3199454" y="2124533"/>
            <a:ext cx="5816600" cy="1323439"/>
          </a:xfrm>
        </p:spPr>
        <p:txBody>
          <a:bodyPr/>
          <a:lstStyle/>
          <a:p>
            <a:r>
              <a:rPr lang="en-US" altLang="zh-CN" dirty="0"/>
              <a:t>Part 1</a:t>
            </a:r>
          </a:p>
        </p:txBody>
      </p:sp>
      <p:sp>
        <p:nvSpPr>
          <p:cNvPr id="7" name="文本占位符 6"/>
          <p:cNvSpPr>
            <a:spLocks noGrp="1"/>
          </p:cNvSpPr>
          <p:nvPr>
            <p:ph type="body" sz="quarter" idx="12"/>
          </p:nvPr>
        </p:nvSpPr>
        <p:spPr>
          <a:xfrm>
            <a:off x="3199454" y="3146440"/>
            <a:ext cx="5816600" cy="1569660"/>
          </a:xfrm>
        </p:spPr>
        <p:txBody>
          <a:bodyPr/>
          <a:lstStyle/>
          <a:p>
            <a:r>
              <a:rPr lang="zh-CN" altLang="en-US" dirty="0"/>
              <a:t>测试环境</a:t>
            </a:r>
          </a:p>
        </p:txBody>
      </p:sp>
    </p:spTree>
    <p:extLst>
      <p:ext uri="{BB962C8B-B14F-4D97-AF65-F5344CB8AC3E}">
        <p14:creationId xmlns:p14="http://schemas.microsoft.com/office/powerpoint/2010/main" val="1038925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circle(in)">
                                      <p:cBhvr>
                                        <p:cTn id="7" dur="2000"/>
                                        <p:tgtEl>
                                          <p:spTgt spid="2">
                                            <p:txEl>
                                              <p:pRg st="0" end="0"/>
                                            </p:txEl>
                                          </p:spTgt>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circle(in)">
                                      <p:cBhvr>
                                        <p:cTn id="10" dur="20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7"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4"/>
          </p:nvPr>
        </p:nvSpPr>
        <p:spPr>
          <a:xfrm>
            <a:off x="800385" y="416182"/>
            <a:ext cx="907617" cy="781752"/>
          </a:xfrm>
        </p:spPr>
        <p:txBody>
          <a:bodyPr/>
          <a:lstStyle/>
          <a:p>
            <a:r>
              <a:rPr lang="en-US" altLang="zh-CN" dirty="0"/>
              <a:t>1</a:t>
            </a:r>
            <a:endParaRPr lang="zh-CN" altLang="en-US" dirty="0"/>
          </a:p>
        </p:txBody>
      </p:sp>
      <p:sp>
        <p:nvSpPr>
          <p:cNvPr id="8" name="文本占位符 7"/>
          <p:cNvSpPr>
            <a:spLocks noGrp="1"/>
          </p:cNvSpPr>
          <p:nvPr>
            <p:ph type="body" sz="quarter" idx="15"/>
          </p:nvPr>
        </p:nvSpPr>
        <p:spPr>
          <a:xfrm>
            <a:off x="1708002" y="588519"/>
            <a:ext cx="4541923" cy="504241"/>
          </a:xfrm>
        </p:spPr>
        <p:txBody>
          <a:bodyPr/>
          <a:lstStyle/>
          <a:p>
            <a:r>
              <a:rPr lang="zh-CN" altLang="en-US" dirty="0"/>
              <a:t>测试环境</a:t>
            </a:r>
          </a:p>
        </p:txBody>
      </p:sp>
      <p:sp>
        <p:nvSpPr>
          <p:cNvPr id="2" name="TextBox 1"/>
          <p:cNvSpPr txBox="1"/>
          <p:nvPr/>
        </p:nvSpPr>
        <p:spPr>
          <a:xfrm>
            <a:off x="800384" y="1385572"/>
            <a:ext cx="7476349" cy="525657"/>
          </a:xfrm>
          <a:prstGeom prst="rect">
            <a:avLst/>
          </a:prstGeom>
          <a:noFill/>
        </p:spPr>
        <p:txBody>
          <a:bodyPr wrap="square" rtlCol="0">
            <a:spAutoFit/>
          </a:bodyPr>
          <a:lstStyle/>
          <a:p>
            <a:pPr>
              <a:lnSpc>
                <a:spcPct val="130000"/>
              </a:lnSpc>
              <a:spcBef>
                <a:spcPts val="600"/>
              </a:spcBef>
            </a:pPr>
            <a:r>
              <a:rPr lang="zh-CN" altLang="en-US" sz="2400" kern="0" dirty="0">
                <a:latin typeface="微软雅黑" panose="020B0503020204020204" pitchFamily="34" charset="-122"/>
                <a:ea typeface="微软雅黑" panose="020B0503020204020204" pitchFamily="34" charset="-122"/>
                <a:cs typeface="+mn-ea"/>
                <a:sym typeface="+mn-lt"/>
              </a:rPr>
              <a:t>测试用的电脑</a:t>
            </a:r>
            <a:r>
              <a:rPr lang="en-US" altLang="zh-CN" sz="2400" kern="0" dirty="0">
                <a:latin typeface="微软雅黑" panose="020B0503020204020204" pitchFamily="34" charset="-122"/>
                <a:ea typeface="微软雅黑" panose="020B0503020204020204" pitchFamily="34" charset="-122"/>
                <a:cs typeface="+mn-ea"/>
                <a:sym typeface="+mn-lt"/>
              </a:rPr>
              <a:t>CPU</a:t>
            </a:r>
            <a:r>
              <a:rPr lang="zh-CN" altLang="en-US" sz="2400" kern="0" dirty="0">
                <a:latin typeface="微软雅黑" panose="020B0503020204020204" pitchFamily="34" charset="-122"/>
                <a:ea typeface="微软雅黑" panose="020B0503020204020204" pitchFamily="34" charset="-122"/>
                <a:cs typeface="+mn-ea"/>
                <a:sym typeface="+mn-lt"/>
              </a:rPr>
              <a:t>为</a:t>
            </a:r>
            <a:r>
              <a:rPr lang="en-US" altLang="zh-CN" sz="2400" kern="0" dirty="0">
                <a:latin typeface="微软雅黑" panose="020B0503020204020204" pitchFamily="34" charset="-122"/>
                <a:ea typeface="微软雅黑" panose="020B0503020204020204" pitchFamily="34" charset="-122"/>
                <a:cs typeface="+mn-ea"/>
                <a:sym typeface="+mn-lt"/>
              </a:rPr>
              <a:t>I5-7200U,</a:t>
            </a:r>
            <a:r>
              <a:rPr lang="zh-CN" altLang="en-US" sz="2400" kern="0" dirty="0">
                <a:latin typeface="微软雅黑" panose="020B0503020204020204" pitchFamily="34" charset="-122"/>
                <a:ea typeface="微软雅黑" panose="020B0503020204020204" pitchFamily="34" charset="-122"/>
                <a:cs typeface="+mn-ea"/>
                <a:sym typeface="+mn-lt"/>
              </a:rPr>
              <a:t>内存为</a:t>
            </a:r>
            <a:r>
              <a:rPr lang="en-US" altLang="zh-CN" sz="2400" kern="0" dirty="0">
                <a:latin typeface="微软雅黑" panose="020B0503020204020204" pitchFamily="34" charset="-122"/>
                <a:ea typeface="微软雅黑" panose="020B0503020204020204" pitchFamily="34" charset="-122"/>
                <a:cs typeface="+mn-ea"/>
                <a:sym typeface="+mn-lt"/>
              </a:rPr>
              <a:t>8G</a:t>
            </a:r>
            <a:r>
              <a:rPr lang="zh-CN" altLang="en-US" sz="2400" kern="0" dirty="0">
                <a:latin typeface="微软雅黑" panose="020B0503020204020204" pitchFamily="34" charset="-122"/>
                <a:ea typeface="微软雅黑" panose="020B0503020204020204" pitchFamily="34" charset="-122"/>
                <a:cs typeface="+mn-ea"/>
                <a:sym typeface="+mn-lt"/>
              </a:rPr>
              <a:t>。</a:t>
            </a: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1413" y="2331749"/>
            <a:ext cx="4465320" cy="2156460"/>
          </a:xfrm>
          <a:prstGeom prst="rect">
            <a:avLst/>
          </a:prstGeom>
        </p:spPr>
      </p:pic>
    </p:spTree>
    <p:extLst>
      <p:ext uri="{BB962C8B-B14F-4D97-AF65-F5344CB8AC3E}">
        <p14:creationId xmlns:p14="http://schemas.microsoft.com/office/powerpoint/2010/main" val="3720982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14"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randombar(horizontal)">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4"/>
          </p:nvPr>
        </p:nvSpPr>
        <p:spPr>
          <a:xfrm>
            <a:off x="800385" y="416182"/>
            <a:ext cx="907617" cy="781752"/>
          </a:xfrm>
        </p:spPr>
        <p:txBody>
          <a:bodyPr/>
          <a:lstStyle/>
          <a:p>
            <a:r>
              <a:rPr lang="en-US" altLang="zh-CN" dirty="0"/>
              <a:t>1</a:t>
            </a:r>
            <a:endParaRPr lang="zh-CN" altLang="en-US" dirty="0"/>
          </a:p>
        </p:txBody>
      </p:sp>
      <p:sp>
        <p:nvSpPr>
          <p:cNvPr id="3" name="文本占位符 2"/>
          <p:cNvSpPr>
            <a:spLocks noGrp="1"/>
          </p:cNvSpPr>
          <p:nvPr>
            <p:ph type="body" sz="quarter" idx="15"/>
          </p:nvPr>
        </p:nvSpPr>
        <p:spPr>
          <a:xfrm>
            <a:off x="1708002" y="588519"/>
            <a:ext cx="4541923" cy="505972"/>
          </a:xfrm>
        </p:spPr>
        <p:txBody>
          <a:bodyPr/>
          <a:lstStyle/>
          <a:p>
            <a:r>
              <a:rPr lang="zh-CN" altLang="en-US" dirty="0"/>
              <a:t>测试环境</a:t>
            </a:r>
          </a:p>
        </p:txBody>
      </p:sp>
      <p:sp>
        <p:nvSpPr>
          <p:cNvPr id="4" name="TextBox 3"/>
          <p:cNvSpPr txBox="1"/>
          <p:nvPr/>
        </p:nvSpPr>
        <p:spPr>
          <a:xfrm>
            <a:off x="913507" y="1312757"/>
            <a:ext cx="10511780" cy="1532727"/>
          </a:xfrm>
          <a:prstGeom prst="rect">
            <a:avLst/>
          </a:prstGeom>
          <a:noFill/>
        </p:spPr>
        <p:txBody>
          <a:bodyPr wrap="square" rtlCol="0">
            <a:spAutoFit/>
          </a:bodyPr>
          <a:lstStyle/>
          <a:p>
            <a:pPr>
              <a:lnSpc>
                <a:spcPct val="130000"/>
              </a:lnSpc>
              <a:spcBef>
                <a:spcPts val="600"/>
              </a:spcBef>
            </a:pPr>
            <a:r>
              <a:rPr lang="zh-CN" altLang="en-US" sz="2400" kern="0" dirty="0">
                <a:latin typeface="微软雅黑" panose="020B0503020204020204" pitchFamily="34" charset="-122"/>
                <a:ea typeface="微软雅黑" panose="020B0503020204020204" pitchFamily="34" charset="-122"/>
                <a:cs typeface="+mn-ea"/>
                <a:sym typeface="+mn-lt"/>
              </a:rPr>
              <a:t>使用</a:t>
            </a:r>
            <a:r>
              <a:rPr lang="en-US" altLang="zh-CN" sz="2400" kern="0" dirty="0">
                <a:latin typeface="微软雅黑" panose="020B0503020204020204" pitchFamily="34" charset="-122"/>
                <a:ea typeface="微软雅黑" panose="020B0503020204020204" pitchFamily="34" charset="-122"/>
                <a:cs typeface="+mn-ea"/>
                <a:sym typeface="+mn-lt"/>
              </a:rPr>
              <a:t>Vmware</a:t>
            </a:r>
            <a:r>
              <a:rPr lang="zh-CN" altLang="en-US" sz="2400" kern="0" dirty="0">
                <a:latin typeface="微软雅黑" panose="020B0503020204020204" pitchFamily="34" charset="-122"/>
                <a:ea typeface="微软雅黑" panose="020B0503020204020204" pitchFamily="34" charset="-122"/>
                <a:cs typeface="+mn-ea"/>
                <a:sym typeface="+mn-lt"/>
              </a:rPr>
              <a:t>创建两台虚拟机进行</a:t>
            </a:r>
            <a:r>
              <a:rPr lang="en-US" altLang="zh-CN" sz="2400" kern="0" dirty="0">
                <a:latin typeface="微软雅黑" panose="020B0503020204020204" pitchFamily="34" charset="-122"/>
                <a:ea typeface="微软雅黑" panose="020B0503020204020204" pitchFamily="34" charset="-122"/>
                <a:cs typeface="+mn-ea"/>
                <a:sym typeface="+mn-lt"/>
              </a:rPr>
              <a:t>Spark</a:t>
            </a:r>
            <a:r>
              <a:rPr lang="zh-CN" altLang="en-US" sz="2400" kern="0" dirty="0">
                <a:latin typeface="微软雅黑" panose="020B0503020204020204" pitchFamily="34" charset="-122"/>
                <a:ea typeface="微软雅黑" panose="020B0503020204020204" pitchFamily="34" charset="-122"/>
                <a:cs typeface="+mn-ea"/>
                <a:sym typeface="+mn-lt"/>
              </a:rPr>
              <a:t>集群搭建，两台虚拟机命名</a:t>
            </a:r>
            <a:r>
              <a:rPr lang="en-US" altLang="zh-CN" sz="2400" kern="0" dirty="0">
                <a:latin typeface="微软雅黑" panose="020B0503020204020204" pitchFamily="34" charset="-122"/>
                <a:ea typeface="微软雅黑" panose="020B0503020204020204" pitchFamily="34" charset="-122"/>
                <a:cs typeface="+mn-ea"/>
                <a:sym typeface="+mn-lt"/>
              </a:rPr>
              <a:t>Master</a:t>
            </a:r>
            <a:r>
              <a:rPr lang="zh-CN" altLang="en-US" sz="2400" kern="0" dirty="0">
                <a:latin typeface="微软雅黑" panose="020B0503020204020204" pitchFamily="34" charset="-122"/>
                <a:ea typeface="微软雅黑" panose="020B0503020204020204" pitchFamily="34" charset="-122"/>
                <a:cs typeface="+mn-ea"/>
                <a:sym typeface="+mn-lt"/>
              </a:rPr>
              <a:t>和</a:t>
            </a:r>
            <a:r>
              <a:rPr lang="en-US" altLang="zh-CN" sz="2400" kern="0" dirty="0">
                <a:latin typeface="微软雅黑" panose="020B0503020204020204" pitchFamily="34" charset="-122"/>
                <a:ea typeface="微软雅黑" panose="020B0503020204020204" pitchFamily="34" charset="-122"/>
                <a:cs typeface="+mn-ea"/>
                <a:sym typeface="+mn-lt"/>
              </a:rPr>
              <a:t>Slave</a:t>
            </a:r>
            <a:r>
              <a:rPr lang="zh-CN" altLang="en-US" sz="2400" kern="0" dirty="0">
                <a:latin typeface="微软雅黑" panose="020B0503020204020204" pitchFamily="34" charset="-122"/>
                <a:ea typeface="微软雅黑" panose="020B0503020204020204" pitchFamily="34" charset="-122"/>
                <a:cs typeface="+mn-ea"/>
                <a:sym typeface="+mn-lt"/>
              </a:rPr>
              <a:t>，系统为</a:t>
            </a:r>
            <a:r>
              <a:rPr lang="en-US" altLang="zh-CN" sz="2400" kern="0" dirty="0">
                <a:latin typeface="微软雅黑" panose="020B0503020204020204" pitchFamily="34" charset="-122"/>
                <a:ea typeface="微软雅黑" panose="020B0503020204020204" pitchFamily="34" charset="-122"/>
                <a:cs typeface="+mn-ea"/>
                <a:sym typeface="+mn-lt"/>
              </a:rPr>
              <a:t>Ubuntu 64</a:t>
            </a:r>
            <a:r>
              <a:rPr lang="zh-CN" altLang="en-US" sz="2400" kern="0" dirty="0">
                <a:latin typeface="微软雅黑" panose="020B0503020204020204" pitchFamily="34" charset="-122"/>
                <a:ea typeface="微软雅黑" panose="020B0503020204020204" pitchFamily="34" charset="-122"/>
                <a:cs typeface="+mn-ea"/>
                <a:sym typeface="+mn-lt"/>
              </a:rPr>
              <a:t>位，两台虚拟机都分配</a:t>
            </a:r>
            <a:r>
              <a:rPr lang="en-US" altLang="zh-CN" sz="2400" kern="0" dirty="0">
                <a:latin typeface="微软雅黑" panose="020B0503020204020204" pitchFamily="34" charset="-122"/>
                <a:ea typeface="微软雅黑" panose="020B0503020204020204" pitchFamily="34" charset="-122"/>
                <a:cs typeface="+mn-ea"/>
                <a:sym typeface="+mn-lt"/>
              </a:rPr>
              <a:t>20G</a:t>
            </a:r>
            <a:r>
              <a:rPr lang="zh-CN" altLang="en-US" sz="2400" kern="0" dirty="0">
                <a:latin typeface="微软雅黑" panose="020B0503020204020204" pitchFamily="34" charset="-122"/>
                <a:ea typeface="微软雅黑" panose="020B0503020204020204" pitchFamily="34" charset="-122"/>
                <a:cs typeface="+mn-ea"/>
                <a:sym typeface="+mn-lt"/>
              </a:rPr>
              <a:t>硬盘，</a:t>
            </a:r>
            <a:r>
              <a:rPr lang="en-US" altLang="zh-CN" sz="2400" kern="0" dirty="0">
                <a:latin typeface="微软雅黑" panose="020B0503020204020204" pitchFamily="34" charset="-122"/>
                <a:ea typeface="微软雅黑" panose="020B0503020204020204" pitchFamily="34" charset="-122"/>
                <a:cs typeface="+mn-ea"/>
                <a:sym typeface="+mn-lt"/>
              </a:rPr>
              <a:t>2G</a:t>
            </a:r>
            <a:r>
              <a:rPr lang="zh-CN" altLang="en-US" sz="2400" kern="0" dirty="0">
                <a:latin typeface="微软雅黑" panose="020B0503020204020204" pitchFamily="34" charset="-122"/>
                <a:ea typeface="微软雅黑" panose="020B0503020204020204" pitchFamily="34" charset="-122"/>
                <a:cs typeface="+mn-ea"/>
                <a:sym typeface="+mn-lt"/>
              </a:rPr>
              <a:t>内存，</a:t>
            </a:r>
            <a:r>
              <a:rPr lang="en-US" altLang="zh-CN" sz="2400" kern="0" dirty="0">
                <a:latin typeface="微软雅黑" panose="020B0503020204020204" pitchFamily="34" charset="-122"/>
                <a:ea typeface="微软雅黑" panose="020B0503020204020204" pitchFamily="34" charset="-122"/>
                <a:cs typeface="+mn-ea"/>
                <a:sym typeface="+mn-lt"/>
              </a:rPr>
              <a:t>4</a:t>
            </a:r>
            <a:r>
              <a:rPr lang="zh-CN" altLang="en-US" sz="2400" kern="0" dirty="0">
                <a:latin typeface="微软雅黑" panose="020B0503020204020204" pitchFamily="34" charset="-122"/>
                <a:ea typeface="微软雅黑" panose="020B0503020204020204" pitchFamily="34" charset="-122"/>
                <a:cs typeface="+mn-ea"/>
                <a:sym typeface="+mn-lt"/>
              </a:rPr>
              <a:t>核处理器。</a:t>
            </a:r>
            <a:r>
              <a:rPr lang="en-US" altLang="zh-CN" sz="2400" kern="0" dirty="0">
                <a:latin typeface="微软雅黑" panose="020B0503020204020204" pitchFamily="34" charset="-122"/>
                <a:ea typeface="微软雅黑" panose="020B0503020204020204" pitchFamily="34" charset="-122"/>
                <a:cs typeface="+mn-ea"/>
                <a:sym typeface="+mn-lt"/>
              </a:rPr>
              <a:t>Spark</a:t>
            </a:r>
            <a:r>
              <a:rPr lang="zh-CN" altLang="en-US" sz="2400" kern="0" dirty="0">
                <a:latin typeface="微软雅黑" panose="020B0503020204020204" pitchFamily="34" charset="-122"/>
                <a:ea typeface="微软雅黑" panose="020B0503020204020204" pitchFamily="34" charset="-122"/>
                <a:cs typeface="+mn-ea"/>
                <a:sym typeface="+mn-lt"/>
              </a:rPr>
              <a:t>版本为</a:t>
            </a:r>
            <a:r>
              <a:rPr lang="en-US" altLang="zh-CN" sz="2400" kern="0" dirty="0">
                <a:latin typeface="微软雅黑" panose="020B0503020204020204" pitchFamily="34" charset="-122"/>
                <a:ea typeface="微软雅黑" panose="020B0503020204020204" pitchFamily="34" charset="-122"/>
                <a:cs typeface="+mn-ea"/>
                <a:sym typeface="+mn-lt"/>
              </a:rPr>
              <a:t>2.3.4</a:t>
            </a:r>
            <a:r>
              <a:rPr lang="zh-CN" altLang="en-US" sz="2400" kern="0" dirty="0">
                <a:latin typeface="微软雅黑" panose="020B0503020204020204" pitchFamily="34" charset="-122"/>
                <a:ea typeface="微软雅黑" panose="020B0503020204020204" pitchFamily="34" charset="-122"/>
                <a:cs typeface="+mn-ea"/>
                <a:sym typeface="+mn-lt"/>
              </a:rPr>
              <a:t>。</a:t>
            </a: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221" y="2845484"/>
            <a:ext cx="5244250" cy="3929026"/>
          </a:xfrm>
          <a:prstGeom prst="rect">
            <a:avLst/>
          </a:prstGeom>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1180" y="2845484"/>
            <a:ext cx="5962898" cy="39290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30598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par>
                                <p:cTn id="13" presetID="14" presetClass="entr" presetSubtype="10" fill="hold" nodeType="withEffect">
                                  <p:stCondLst>
                                    <p:cond delay="0"/>
                                  </p:stCondLst>
                                  <p:childTnLst>
                                    <p:set>
                                      <p:cBhvr>
                                        <p:cTn id="14" dur="1" fill="hold">
                                          <p:stCondLst>
                                            <p:cond delay="0"/>
                                          </p:stCondLst>
                                        </p:cTn>
                                        <p:tgtEl>
                                          <p:spTgt spid="1026"/>
                                        </p:tgtEl>
                                        <p:attrNameLst>
                                          <p:attrName>style.visibility</p:attrName>
                                        </p:attrNameLst>
                                      </p:cBhvr>
                                      <p:to>
                                        <p:strVal val="visible"/>
                                      </p:to>
                                    </p:set>
                                    <p:animEffect transition="in" filter="randombar(horizontal)">
                                      <p:cBhvr>
                                        <p:cTn id="15"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3199454" y="2124533"/>
            <a:ext cx="5816600" cy="1323439"/>
          </a:xfrm>
        </p:spPr>
        <p:txBody>
          <a:bodyPr/>
          <a:lstStyle/>
          <a:p>
            <a:r>
              <a:rPr lang="en-US" altLang="zh-CN" dirty="0"/>
              <a:t>Part 2</a:t>
            </a:r>
          </a:p>
        </p:txBody>
      </p:sp>
      <p:sp>
        <p:nvSpPr>
          <p:cNvPr id="7" name="文本占位符 6"/>
          <p:cNvSpPr>
            <a:spLocks noGrp="1"/>
          </p:cNvSpPr>
          <p:nvPr>
            <p:ph type="body" sz="quarter" idx="12"/>
          </p:nvPr>
        </p:nvSpPr>
        <p:spPr>
          <a:xfrm>
            <a:off x="2935498" y="3146440"/>
            <a:ext cx="6293338" cy="3046988"/>
          </a:xfrm>
        </p:spPr>
        <p:txBody>
          <a:bodyPr/>
          <a:lstStyle/>
          <a:p>
            <a:r>
              <a:rPr lang="zh-CN" altLang="en-US" dirty="0"/>
              <a:t>数据集特征</a:t>
            </a:r>
          </a:p>
        </p:txBody>
      </p:sp>
    </p:spTree>
    <p:extLst>
      <p:ext uri="{BB962C8B-B14F-4D97-AF65-F5344CB8AC3E}">
        <p14:creationId xmlns:p14="http://schemas.microsoft.com/office/powerpoint/2010/main" val="2156414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4"/>
          </p:nvPr>
        </p:nvSpPr>
        <p:spPr>
          <a:xfrm>
            <a:off x="800385" y="416182"/>
            <a:ext cx="907617" cy="781752"/>
          </a:xfrm>
        </p:spPr>
        <p:txBody>
          <a:bodyPr/>
          <a:lstStyle/>
          <a:p>
            <a:r>
              <a:rPr lang="en-US" altLang="zh-CN" dirty="0"/>
              <a:t>2</a:t>
            </a:r>
            <a:endParaRPr lang="zh-CN" altLang="en-US" dirty="0"/>
          </a:p>
        </p:txBody>
      </p:sp>
      <p:sp>
        <p:nvSpPr>
          <p:cNvPr id="3" name="文本占位符 2"/>
          <p:cNvSpPr>
            <a:spLocks noGrp="1"/>
          </p:cNvSpPr>
          <p:nvPr>
            <p:ph type="body" sz="quarter" idx="15"/>
          </p:nvPr>
        </p:nvSpPr>
        <p:spPr>
          <a:xfrm>
            <a:off x="1708002" y="588519"/>
            <a:ext cx="4541923" cy="505972"/>
          </a:xfrm>
        </p:spPr>
        <p:txBody>
          <a:bodyPr/>
          <a:lstStyle/>
          <a:p>
            <a:r>
              <a:rPr lang="zh-CN" altLang="en-US" dirty="0"/>
              <a:t>数据集特征</a:t>
            </a:r>
          </a:p>
        </p:txBody>
      </p:sp>
      <p:sp>
        <p:nvSpPr>
          <p:cNvPr id="4" name="TextBox 3"/>
          <p:cNvSpPr txBox="1"/>
          <p:nvPr/>
        </p:nvSpPr>
        <p:spPr>
          <a:xfrm>
            <a:off x="1000116" y="1414019"/>
            <a:ext cx="3877985" cy="572464"/>
          </a:xfrm>
          <a:prstGeom prst="rect">
            <a:avLst/>
          </a:prstGeom>
          <a:noFill/>
        </p:spPr>
        <p:txBody>
          <a:bodyPr wrap="none" rtlCol="0">
            <a:spAutoFit/>
          </a:bodyPr>
          <a:lstStyle/>
          <a:p>
            <a:pPr>
              <a:lnSpc>
                <a:spcPct val="130000"/>
              </a:lnSpc>
              <a:spcBef>
                <a:spcPts val="600"/>
              </a:spcBef>
            </a:pPr>
            <a:r>
              <a:rPr lang="zh-CN" altLang="en-US" sz="2400" kern="0" dirty="0">
                <a:latin typeface="微软雅黑" panose="020B0503020204020204" pitchFamily="34" charset="-122"/>
                <a:ea typeface="微软雅黑" panose="020B0503020204020204" pitchFamily="34" charset="-122"/>
                <a:cs typeface="+mn-ea"/>
                <a:sym typeface="+mn-lt"/>
              </a:rPr>
              <a:t>本次测试采用两个数据集。</a:t>
            </a:r>
          </a:p>
        </p:txBody>
      </p:sp>
      <p:sp>
        <p:nvSpPr>
          <p:cNvPr id="5" name="TextBox 4"/>
          <p:cNvSpPr txBox="1"/>
          <p:nvPr/>
        </p:nvSpPr>
        <p:spPr>
          <a:xfrm>
            <a:off x="1000117" y="1986483"/>
            <a:ext cx="10858804" cy="1052596"/>
          </a:xfrm>
          <a:prstGeom prst="rect">
            <a:avLst/>
          </a:prstGeom>
          <a:noFill/>
        </p:spPr>
        <p:txBody>
          <a:bodyPr wrap="square" rtlCol="0">
            <a:spAutoFit/>
          </a:bodyPr>
          <a:lstStyle/>
          <a:p>
            <a:pPr>
              <a:lnSpc>
                <a:spcPct val="130000"/>
              </a:lnSpc>
              <a:spcBef>
                <a:spcPts val="600"/>
              </a:spcBef>
            </a:pPr>
            <a:r>
              <a:rPr lang="zh-CN" altLang="en-US" sz="2400" kern="0" dirty="0">
                <a:latin typeface="微软雅黑" panose="020B0503020204020204" pitchFamily="34" charset="-122"/>
                <a:ea typeface="微软雅黑" panose="020B0503020204020204" pitchFamily="34" charset="-122"/>
                <a:cs typeface="+mn-ea"/>
                <a:sym typeface="+mn-lt"/>
              </a:rPr>
              <a:t>数据集</a:t>
            </a:r>
            <a:r>
              <a:rPr lang="en-US" altLang="zh-CN" sz="2400" kern="0" dirty="0">
                <a:latin typeface="微软雅黑" panose="020B0503020204020204" pitchFamily="34" charset="-122"/>
                <a:ea typeface="微软雅黑" panose="020B0503020204020204" pitchFamily="34" charset="-122"/>
                <a:cs typeface="+mn-ea"/>
                <a:sym typeface="+mn-lt"/>
              </a:rPr>
              <a:t>1</a:t>
            </a:r>
            <a:r>
              <a:rPr lang="zh-CN" altLang="en-US" sz="2400" kern="0" dirty="0">
                <a:latin typeface="微软雅黑" panose="020B0503020204020204" pitchFamily="34" charset="-122"/>
                <a:ea typeface="微软雅黑" panose="020B0503020204020204" pitchFamily="34" charset="-122"/>
                <a:cs typeface="+mn-ea"/>
                <a:sym typeface="+mn-lt"/>
              </a:rPr>
              <a:t>：从网络上找到的英文版</a:t>
            </a:r>
            <a:r>
              <a:rPr lang="en-US" altLang="zh-CN" sz="2400" kern="0" dirty="0">
                <a:latin typeface="微软雅黑" panose="020B0503020204020204" pitchFamily="34" charset="-122"/>
                <a:ea typeface="微软雅黑" panose="020B0503020204020204" pitchFamily="34" charset="-122"/>
                <a:cs typeface="+mn-ea"/>
                <a:sym typeface="+mn-lt"/>
              </a:rPr>
              <a:t>《</a:t>
            </a:r>
            <a:r>
              <a:rPr lang="zh-CN" altLang="en-US" sz="2400" kern="0" dirty="0">
                <a:latin typeface="微软雅黑" panose="020B0503020204020204" pitchFamily="34" charset="-122"/>
                <a:ea typeface="微软雅黑" panose="020B0503020204020204" pitchFamily="34" charset="-122"/>
                <a:cs typeface="+mn-ea"/>
                <a:sym typeface="+mn-lt"/>
              </a:rPr>
              <a:t>无人生还</a:t>
            </a:r>
            <a:r>
              <a:rPr lang="en-US" altLang="zh-CN" sz="2400" kern="0" dirty="0">
                <a:latin typeface="微软雅黑" panose="020B0503020204020204" pitchFamily="34" charset="-122"/>
                <a:ea typeface="微软雅黑" panose="020B0503020204020204" pitchFamily="34" charset="-122"/>
                <a:cs typeface="+mn-ea"/>
                <a:sym typeface="+mn-lt"/>
              </a:rPr>
              <a:t>》</a:t>
            </a:r>
            <a:r>
              <a:rPr lang="zh-CN" altLang="en-US" sz="2400" kern="0" dirty="0">
                <a:latin typeface="微软雅黑" panose="020B0503020204020204" pitchFamily="34" charset="-122"/>
                <a:ea typeface="微软雅黑" panose="020B0503020204020204" pitchFamily="34" charset="-122"/>
                <a:cs typeface="+mn-ea"/>
                <a:sym typeface="+mn-lt"/>
              </a:rPr>
              <a:t>小说，大小为</a:t>
            </a:r>
            <a:r>
              <a:rPr lang="en-US" altLang="zh-CN" sz="2400" kern="0" dirty="0">
                <a:latin typeface="微软雅黑" panose="020B0503020204020204" pitchFamily="34" charset="-122"/>
                <a:ea typeface="微软雅黑" panose="020B0503020204020204" pitchFamily="34" charset="-122"/>
                <a:cs typeface="+mn-ea"/>
                <a:sym typeface="+mn-lt"/>
              </a:rPr>
              <a:t>301KB</a:t>
            </a:r>
            <a:r>
              <a:rPr lang="zh-CN" altLang="en-US" sz="2400" kern="0" dirty="0">
                <a:latin typeface="微软雅黑" panose="020B0503020204020204" pitchFamily="34" charset="-122"/>
                <a:ea typeface="微软雅黑" panose="020B0503020204020204" pitchFamily="34" charset="-122"/>
                <a:cs typeface="+mn-ea"/>
                <a:sym typeface="+mn-lt"/>
              </a:rPr>
              <a:t>，用以统计其中各个单词出现的频率。</a:t>
            </a: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6965" y="3020223"/>
            <a:ext cx="4765560" cy="3818921"/>
          </a:xfrm>
          <a:prstGeom prst="rect">
            <a:avLst/>
          </a:prstGeom>
        </p:spPr>
      </p:pic>
    </p:spTree>
    <p:extLst>
      <p:ext uri="{BB962C8B-B14F-4D97-AF65-F5344CB8AC3E}">
        <p14:creationId xmlns:p14="http://schemas.microsoft.com/office/powerpoint/2010/main" val="382280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4"/>
          </p:nvPr>
        </p:nvSpPr>
        <p:spPr>
          <a:xfrm>
            <a:off x="800385" y="416182"/>
            <a:ext cx="907617" cy="781752"/>
          </a:xfrm>
        </p:spPr>
        <p:txBody>
          <a:bodyPr/>
          <a:lstStyle/>
          <a:p>
            <a:r>
              <a:rPr lang="en-US" altLang="zh-CN" dirty="0"/>
              <a:t>2</a:t>
            </a:r>
            <a:endParaRPr lang="zh-CN" altLang="en-US" dirty="0"/>
          </a:p>
        </p:txBody>
      </p:sp>
      <p:sp>
        <p:nvSpPr>
          <p:cNvPr id="3" name="文本占位符 2"/>
          <p:cNvSpPr>
            <a:spLocks noGrp="1"/>
          </p:cNvSpPr>
          <p:nvPr>
            <p:ph type="body" sz="quarter" idx="15"/>
          </p:nvPr>
        </p:nvSpPr>
        <p:spPr>
          <a:xfrm>
            <a:off x="1708002" y="588519"/>
            <a:ext cx="4541923" cy="505972"/>
          </a:xfrm>
        </p:spPr>
        <p:txBody>
          <a:bodyPr/>
          <a:lstStyle/>
          <a:p>
            <a:r>
              <a:rPr lang="zh-CN" altLang="en-US" dirty="0"/>
              <a:t>数据集特征</a:t>
            </a:r>
          </a:p>
        </p:txBody>
      </p:sp>
      <p:sp>
        <p:nvSpPr>
          <p:cNvPr id="4" name="TextBox 3"/>
          <p:cNvSpPr txBox="1"/>
          <p:nvPr/>
        </p:nvSpPr>
        <p:spPr>
          <a:xfrm>
            <a:off x="904973" y="1357462"/>
            <a:ext cx="10699423" cy="1052596"/>
          </a:xfrm>
          <a:prstGeom prst="rect">
            <a:avLst/>
          </a:prstGeom>
          <a:noFill/>
        </p:spPr>
        <p:txBody>
          <a:bodyPr wrap="square" rtlCol="0">
            <a:spAutoFit/>
          </a:bodyPr>
          <a:lstStyle/>
          <a:p>
            <a:pPr>
              <a:lnSpc>
                <a:spcPct val="130000"/>
              </a:lnSpc>
              <a:spcBef>
                <a:spcPts val="600"/>
              </a:spcBef>
            </a:pPr>
            <a:r>
              <a:rPr lang="zh-CN" altLang="en-US" sz="2400" kern="0" dirty="0">
                <a:latin typeface="微软雅黑" panose="020B0503020204020204" pitchFamily="34" charset="-122"/>
                <a:ea typeface="微软雅黑" panose="020B0503020204020204" pitchFamily="34" charset="-122"/>
                <a:cs typeface="+mn-ea"/>
                <a:sym typeface="+mn-lt"/>
              </a:rPr>
              <a:t>数据集</a:t>
            </a:r>
            <a:r>
              <a:rPr lang="en-US" altLang="zh-CN" sz="2400" kern="0" dirty="0">
                <a:latin typeface="微软雅黑" panose="020B0503020204020204" pitchFamily="34" charset="-122"/>
                <a:ea typeface="微软雅黑" panose="020B0503020204020204" pitchFamily="34" charset="-122"/>
                <a:cs typeface="+mn-ea"/>
                <a:sym typeface="+mn-lt"/>
              </a:rPr>
              <a:t>2</a:t>
            </a:r>
            <a:r>
              <a:rPr lang="zh-CN" altLang="en-US" sz="2400" kern="0" dirty="0">
                <a:latin typeface="微软雅黑" panose="020B0503020204020204" pitchFamily="34" charset="-122"/>
                <a:ea typeface="微软雅黑" panose="020B0503020204020204" pitchFamily="34" charset="-122"/>
                <a:cs typeface="+mn-ea"/>
                <a:sym typeface="+mn-lt"/>
              </a:rPr>
              <a:t>：从微博、知乎、百度贴吧三大社交平台上提取关于智慧城市的文章，用</a:t>
            </a:r>
            <a:r>
              <a:rPr lang="en-US" altLang="zh-CN" sz="2400" kern="0" dirty="0">
                <a:latin typeface="微软雅黑" panose="020B0503020204020204" pitchFamily="34" charset="-122"/>
                <a:ea typeface="微软雅黑" panose="020B0503020204020204" pitchFamily="34" charset="-122"/>
                <a:cs typeface="+mn-ea"/>
                <a:sym typeface="+mn-lt"/>
              </a:rPr>
              <a:t>Spark</a:t>
            </a:r>
            <a:r>
              <a:rPr lang="zh-CN" altLang="en-US" sz="2400" kern="0" dirty="0">
                <a:latin typeface="微软雅黑" panose="020B0503020204020204" pitchFamily="34" charset="-122"/>
                <a:ea typeface="微软雅黑" panose="020B0503020204020204" pitchFamily="34" charset="-122"/>
                <a:cs typeface="+mn-ea"/>
                <a:sym typeface="+mn-lt"/>
              </a:rPr>
              <a:t>集群对这些文章进行词频分析，最后生成词云，数据集大小约为</a:t>
            </a:r>
            <a:r>
              <a:rPr lang="en-US" altLang="zh-CN" sz="2400" kern="0" dirty="0">
                <a:latin typeface="微软雅黑" panose="020B0503020204020204" pitchFamily="34" charset="-122"/>
                <a:ea typeface="微软雅黑" panose="020B0503020204020204" pitchFamily="34" charset="-122"/>
                <a:cs typeface="+mn-ea"/>
                <a:sym typeface="+mn-lt"/>
              </a:rPr>
              <a:t>58M</a:t>
            </a:r>
            <a:r>
              <a:rPr lang="zh-CN" altLang="en-US" sz="2400" kern="0" dirty="0">
                <a:latin typeface="微软雅黑" panose="020B0503020204020204" pitchFamily="34" charset="-122"/>
                <a:ea typeface="微软雅黑" panose="020B0503020204020204" pitchFamily="34" charset="-122"/>
                <a:cs typeface="+mn-ea"/>
                <a:sym typeface="+mn-lt"/>
              </a:rPr>
              <a:t>。</a:t>
            </a:r>
          </a:p>
        </p:txBody>
      </p:sp>
      <p:pic>
        <p:nvPicPr>
          <p:cNvPr id="6" name="图片 5">
            <a:extLst>
              <a:ext uri="{FF2B5EF4-FFF2-40B4-BE49-F238E27FC236}">
                <a16:creationId xmlns:a16="http://schemas.microsoft.com/office/drawing/2014/main" id="{929FDE90-9DFB-464E-96A4-D2CF6A2E5800}"/>
              </a:ext>
            </a:extLst>
          </p:cNvPr>
          <p:cNvPicPr>
            <a:picLocks noChangeAspect="1"/>
          </p:cNvPicPr>
          <p:nvPr/>
        </p:nvPicPr>
        <p:blipFill>
          <a:blip r:embed="rId2"/>
          <a:stretch>
            <a:fillRect/>
          </a:stretch>
        </p:blipFill>
        <p:spPr>
          <a:xfrm>
            <a:off x="1038699" y="2362432"/>
            <a:ext cx="3971451" cy="4495567"/>
          </a:xfrm>
          <a:prstGeom prst="rect">
            <a:avLst/>
          </a:prstGeom>
        </p:spPr>
      </p:pic>
      <p:pic>
        <p:nvPicPr>
          <p:cNvPr id="7" name="图片 6">
            <a:extLst>
              <a:ext uri="{FF2B5EF4-FFF2-40B4-BE49-F238E27FC236}">
                <a16:creationId xmlns:a16="http://schemas.microsoft.com/office/drawing/2014/main" id="{9DC194F7-771A-4722-9280-B49B4B80CACC}"/>
              </a:ext>
            </a:extLst>
          </p:cNvPr>
          <p:cNvPicPr>
            <a:picLocks noChangeAspect="1"/>
          </p:cNvPicPr>
          <p:nvPr/>
        </p:nvPicPr>
        <p:blipFill>
          <a:blip r:embed="rId3"/>
          <a:stretch>
            <a:fillRect/>
          </a:stretch>
        </p:blipFill>
        <p:spPr>
          <a:xfrm>
            <a:off x="6981172" y="2362432"/>
            <a:ext cx="4756950" cy="4529371"/>
          </a:xfrm>
          <a:prstGeom prst="rect">
            <a:avLst/>
          </a:prstGeom>
        </p:spPr>
      </p:pic>
      <p:pic>
        <p:nvPicPr>
          <p:cNvPr id="9" name="图片 8">
            <a:extLst>
              <a:ext uri="{FF2B5EF4-FFF2-40B4-BE49-F238E27FC236}">
                <a16:creationId xmlns:a16="http://schemas.microsoft.com/office/drawing/2014/main" id="{223FEBB4-0BB1-45D3-A102-912481431115}"/>
              </a:ext>
            </a:extLst>
          </p:cNvPr>
          <p:cNvPicPr>
            <a:picLocks noChangeAspect="1"/>
          </p:cNvPicPr>
          <p:nvPr/>
        </p:nvPicPr>
        <p:blipFill>
          <a:blip r:embed="rId4"/>
          <a:stretch>
            <a:fillRect/>
          </a:stretch>
        </p:blipFill>
        <p:spPr>
          <a:xfrm>
            <a:off x="5010150" y="2331313"/>
            <a:ext cx="1971022" cy="1201724"/>
          </a:xfrm>
          <a:prstGeom prst="rect">
            <a:avLst/>
          </a:prstGeom>
        </p:spPr>
      </p:pic>
      <p:pic>
        <p:nvPicPr>
          <p:cNvPr id="10" name="图片 9">
            <a:extLst>
              <a:ext uri="{FF2B5EF4-FFF2-40B4-BE49-F238E27FC236}">
                <a16:creationId xmlns:a16="http://schemas.microsoft.com/office/drawing/2014/main" id="{7A3C7669-D9DC-44DF-B89D-C1BFE996BC85}"/>
              </a:ext>
            </a:extLst>
          </p:cNvPr>
          <p:cNvPicPr>
            <a:picLocks noChangeAspect="1"/>
          </p:cNvPicPr>
          <p:nvPr/>
        </p:nvPicPr>
        <p:blipFill>
          <a:blip r:embed="rId5"/>
          <a:stretch>
            <a:fillRect/>
          </a:stretch>
        </p:blipFill>
        <p:spPr>
          <a:xfrm>
            <a:off x="5010150" y="3533037"/>
            <a:ext cx="1971022" cy="981033"/>
          </a:xfrm>
          <a:prstGeom prst="rect">
            <a:avLst/>
          </a:prstGeom>
        </p:spPr>
      </p:pic>
      <p:pic>
        <p:nvPicPr>
          <p:cNvPr id="13" name="图片 12">
            <a:extLst>
              <a:ext uri="{FF2B5EF4-FFF2-40B4-BE49-F238E27FC236}">
                <a16:creationId xmlns:a16="http://schemas.microsoft.com/office/drawing/2014/main" id="{870E68EB-E67A-4E2E-AD2C-B6D8CAD7F793}"/>
              </a:ext>
            </a:extLst>
          </p:cNvPr>
          <p:cNvPicPr>
            <a:picLocks noChangeAspect="1"/>
          </p:cNvPicPr>
          <p:nvPr/>
        </p:nvPicPr>
        <p:blipFill>
          <a:blip r:embed="rId6"/>
          <a:stretch>
            <a:fillRect/>
          </a:stretch>
        </p:blipFill>
        <p:spPr>
          <a:xfrm>
            <a:off x="5010151" y="4531528"/>
            <a:ext cx="1971022" cy="983065"/>
          </a:xfrm>
          <a:prstGeom prst="rect">
            <a:avLst/>
          </a:prstGeom>
        </p:spPr>
      </p:pic>
    </p:spTree>
    <p:extLst>
      <p:ext uri="{BB962C8B-B14F-4D97-AF65-F5344CB8AC3E}">
        <p14:creationId xmlns:p14="http://schemas.microsoft.com/office/powerpoint/2010/main" val="2252585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1000" fill="hold"/>
                                        <p:tgtEl>
                                          <p:spTgt spid="6"/>
                                        </p:tgtEl>
                                        <p:attrNameLst>
                                          <p:attrName>ppt_w</p:attrName>
                                        </p:attrNameLst>
                                      </p:cBhvr>
                                      <p:tavLst>
                                        <p:tav tm="0">
                                          <p:val>
                                            <p:fltVal val="0"/>
                                          </p:val>
                                        </p:tav>
                                        <p:tav tm="100000">
                                          <p:val>
                                            <p:strVal val="#ppt_w"/>
                                          </p:val>
                                        </p:tav>
                                      </p:tavLst>
                                    </p:anim>
                                    <p:anim calcmode="lin" valueType="num">
                                      <p:cBhvr>
                                        <p:cTn id="13" dur="1000" fill="hold"/>
                                        <p:tgtEl>
                                          <p:spTgt spid="6"/>
                                        </p:tgtEl>
                                        <p:attrNameLst>
                                          <p:attrName>ppt_h</p:attrName>
                                        </p:attrNameLst>
                                      </p:cBhvr>
                                      <p:tavLst>
                                        <p:tav tm="0">
                                          <p:val>
                                            <p:fltVal val="0"/>
                                          </p:val>
                                        </p:tav>
                                        <p:tav tm="100000">
                                          <p:val>
                                            <p:strVal val="#ppt_h"/>
                                          </p:val>
                                        </p:tav>
                                      </p:tavLst>
                                    </p:anim>
                                    <p:anim calcmode="lin" valueType="num">
                                      <p:cBhvr>
                                        <p:cTn id="14" dur="1000" fill="hold"/>
                                        <p:tgtEl>
                                          <p:spTgt spid="6"/>
                                        </p:tgtEl>
                                        <p:attrNameLst>
                                          <p:attrName>style.rotation</p:attrName>
                                        </p:attrNameLst>
                                      </p:cBhvr>
                                      <p:tavLst>
                                        <p:tav tm="0">
                                          <p:val>
                                            <p:fltVal val="90"/>
                                          </p:val>
                                        </p:tav>
                                        <p:tav tm="100000">
                                          <p:val>
                                            <p:fltVal val="0"/>
                                          </p:val>
                                        </p:tav>
                                      </p:tavLst>
                                    </p:anim>
                                    <p:animEffect transition="in" filter="fade">
                                      <p:cBhvr>
                                        <p:cTn id="15" dur="1000"/>
                                        <p:tgtEl>
                                          <p:spTgt spid="6"/>
                                        </p:tgtEl>
                                      </p:cBhvr>
                                    </p:animEffect>
                                  </p:childTnLst>
                                </p:cTn>
                              </p:par>
                              <p:par>
                                <p:cTn id="16" presetID="31"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1000" fill="hold"/>
                                        <p:tgtEl>
                                          <p:spTgt spid="7"/>
                                        </p:tgtEl>
                                        <p:attrNameLst>
                                          <p:attrName>ppt_w</p:attrName>
                                        </p:attrNameLst>
                                      </p:cBhvr>
                                      <p:tavLst>
                                        <p:tav tm="0">
                                          <p:val>
                                            <p:fltVal val="0"/>
                                          </p:val>
                                        </p:tav>
                                        <p:tav tm="100000">
                                          <p:val>
                                            <p:strVal val="#ppt_w"/>
                                          </p:val>
                                        </p:tav>
                                      </p:tavLst>
                                    </p:anim>
                                    <p:anim calcmode="lin" valueType="num">
                                      <p:cBhvr>
                                        <p:cTn id="19" dur="1000" fill="hold"/>
                                        <p:tgtEl>
                                          <p:spTgt spid="7"/>
                                        </p:tgtEl>
                                        <p:attrNameLst>
                                          <p:attrName>ppt_h</p:attrName>
                                        </p:attrNameLst>
                                      </p:cBhvr>
                                      <p:tavLst>
                                        <p:tav tm="0">
                                          <p:val>
                                            <p:fltVal val="0"/>
                                          </p:val>
                                        </p:tav>
                                        <p:tav tm="100000">
                                          <p:val>
                                            <p:strVal val="#ppt_h"/>
                                          </p:val>
                                        </p:tav>
                                      </p:tavLst>
                                    </p:anim>
                                    <p:anim calcmode="lin" valueType="num">
                                      <p:cBhvr>
                                        <p:cTn id="20" dur="1000" fill="hold"/>
                                        <p:tgtEl>
                                          <p:spTgt spid="7"/>
                                        </p:tgtEl>
                                        <p:attrNameLst>
                                          <p:attrName>style.rotation</p:attrName>
                                        </p:attrNameLst>
                                      </p:cBhvr>
                                      <p:tavLst>
                                        <p:tav tm="0">
                                          <p:val>
                                            <p:fltVal val="90"/>
                                          </p:val>
                                        </p:tav>
                                        <p:tav tm="100000">
                                          <p:val>
                                            <p:fltVal val="0"/>
                                          </p:val>
                                        </p:tav>
                                      </p:tavLst>
                                    </p:anim>
                                    <p:animEffect transition="in" filter="fade">
                                      <p:cBhvr>
                                        <p:cTn id="21" dur="10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53" presetClass="entr" presetSubtype="16"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53" presetClass="entr" presetSubtype="16"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p:cTn id="36" dur="500" fill="hold"/>
                                        <p:tgtEl>
                                          <p:spTgt spid="13"/>
                                        </p:tgtEl>
                                        <p:attrNameLst>
                                          <p:attrName>ppt_w</p:attrName>
                                        </p:attrNameLst>
                                      </p:cBhvr>
                                      <p:tavLst>
                                        <p:tav tm="0">
                                          <p:val>
                                            <p:fltVal val="0"/>
                                          </p:val>
                                        </p:tav>
                                        <p:tav tm="100000">
                                          <p:val>
                                            <p:strVal val="#ppt_w"/>
                                          </p:val>
                                        </p:tav>
                                      </p:tavLst>
                                    </p:anim>
                                    <p:anim calcmode="lin" valueType="num">
                                      <p:cBhvr>
                                        <p:cTn id="37" dur="500" fill="hold"/>
                                        <p:tgtEl>
                                          <p:spTgt spid="13"/>
                                        </p:tgtEl>
                                        <p:attrNameLst>
                                          <p:attrName>ppt_h</p:attrName>
                                        </p:attrNameLst>
                                      </p:cBhvr>
                                      <p:tavLst>
                                        <p:tav tm="0">
                                          <p:val>
                                            <p:fltVal val="0"/>
                                          </p:val>
                                        </p:tav>
                                        <p:tav tm="100000">
                                          <p:val>
                                            <p:strVal val="#ppt_h"/>
                                          </p:val>
                                        </p:tav>
                                      </p:tavLst>
                                    </p:anim>
                                    <p:animEffect transition="in" filter="fade">
                                      <p:cBhvr>
                                        <p:cTn id="3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3199454" y="2124533"/>
            <a:ext cx="5816600" cy="1323439"/>
          </a:xfrm>
        </p:spPr>
        <p:txBody>
          <a:bodyPr/>
          <a:lstStyle/>
          <a:p>
            <a:r>
              <a:rPr lang="en-US" altLang="zh-CN" dirty="0"/>
              <a:t>Part 3</a:t>
            </a:r>
          </a:p>
        </p:txBody>
      </p:sp>
      <p:sp>
        <p:nvSpPr>
          <p:cNvPr id="7" name="文本占位符 6"/>
          <p:cNvSpPr>
            <a:spLocks noGrp="1"/>
          </p:cNvSpPr>
          <p:nvPr>
            <p:ph type="body" sz="quarter" idx="12"/>
          </p:nvPr>
        </p:nvSpPr>
        <p:spPr>
          <a:xfrm>
            <a:off x="3199454" y="3146909"/>
            <a:ext cx="6293338" cy="1015663"/>
          </a:xfrm>
        </p:spPr>
        <p:txBody>
          <a:bodyPr/>
          <a:lstStyle/>
          <a:p>
            <a:r>
              <a:rPr lang="zh-CN" altLang="en-US" sz="6000" dirty="0"/>
              <a:t>选题目的</a:t>
            </a:r>
          </a:p>
        </p:txBody>
      </p:sp>
    </p:spTree>
    <p:extLst>
      <p:ext uri="{BB962C8B-B14F-4D97-AF65-F5344CB8AC3E}">
        <p14:creationId xmlns:p14="http://schemas.microsoft.com/office/powerpoint/2010/main" val="1464268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2240931" y="3032296"/>
            <a:ext cx="7689611" cy="3541510"/>
            <a:chOff x="2992310" y="3137747"/>
            <a:chExt cx="6207380" cy="2858857"/>
          </a:xfrm>
        </p:grpSpPr>
        <p:grpSp>
          <p:nvGrpSpPr>
            <p:cNvPr id="8" name="组 12"/>
            <p:cNvGrpSpPr/>
            <p:nvPr/>
          </p:nvGrpSpPr>
          <p:grpSpPr>
            <a:xfrm>
              <a:off x="2992310" y="4356326"/>
              <a:ext cx="6207380" cy="1640278"/>
              <a:chOff x="1169537" y="3193963"/>
              <a:chExt cx="6207380" cy="1640278"/>
            </a:xfrm>
          </p:grpSpPr>
          <p:sp>
            <p:nvSpPr>
              <p:cNvPr id="9" name="椭圆 8"/>
              <p:cNvSpPr/>
              <p:nvPr/>
            </p:nvSpPr>
            <p:spPr>
              <a:xfrm>
                <a:off x="2884098" y="3345596"/>
                <a:ext cx="2778258" cy="734144"/>
              </a:xfrm>
              <a:prstGeom prst="ellipse">
                <a:avLst/>
              </a:prstGeom>
              <a:no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a:ln>
                    <a:noFill/>
                  </a:ln>
                  <a:solidFill>
                    <a:sysClr val="windowText" lastClr="000000"/>
                  </a:solidFill>
                  <a:effectLst/>
                  <a:uLnTx/>
                  <a:uFillTx/>
                  <a:cs typeface="+mn-ea"/>
                  <a:sym typeface="+mn-lt"/>
                </a:endParaRPr>
              </a:p>
            </p:txBody>
          </p:sp>
          <p:sp>
            <p:nvSpPr>
              <p:cNvPr id="10" name="椭圆 9"/>
              <p:cNvSpPr/>
              <p:nvPr/>
            </p:nvSpPr>
            <p:spPr>
              <a:xfrm>
                <a:off x="2346086" y="3309253"/>
                <a:ext cx="3854282" cy="1018480"/>
              </a:xfrm>
              <a:prstGeom prst="ellipse">
                <a:avLst/>
              </a:prstGeom>
              <a:no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a:ln>
                    <a:noFill/>
                  </a:ln>
                  <a:solidFill>
                    <a:sysClr val="windowText" lastClr="000000"/>
                  </a:solidFill>
                  <a:effectLst/>
                  <a:uLnTx/>
                  <a:uFillTx/>
                  <a:cs typeface="+mn-ea"/>
                  <a:sym typeface="+mn-lt"/>
                </a:endParaRPr>
              </a:p>
            </p:txBody>
          </p:sp>
          <p:sp>
            <p:nvSpPr>
              <p:cNvPr id="11" name="椭圆 10"/>
              <p:cNvSpPr/>
              <p:nvPr/>
            </p:nvSpPr>
            <p:spPr>
              <a:xfrm>
                <a:off x="1676184" y="3257297"/>
                <a:ext cx="5194086" cy="1372518"/>
              </a:xfrm>
              <a:prstGeom prst="ellipse">
                <a:avLst/>
              </a:prstGeom>
              <a:no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a:ln>
                    <a:noFill/>
                  </a:ln>
                  <a:solidFill>
                    <a:sysClr val="windowText" lastClr="000000"/>
                  </a:solidFill>
                  <a:effectLst/>
                  <a:uLnTx/>
                  <a:uFillTx/>
                  <a:cs typeface="+mn-ea"/>
                  <a:sym typeface="+mn-lt"/>
                </a:endParaRPr>
              </a:p>
            </p:txBody>
          </p:sp>
          <p:sp>
            <p:nvSpPr>
              <p:cNvPr id="12" name="椭圆 11"/>
              <p:cNvSpPr/>
              <p:nvPr/>
            </p:nvSpPr>
            <p:spPr>
              <a:xfrm>
                <a:off x="1169537" y="3193963"/>
                <a:ext cx="6207380" cy="1640278"/>
              </a:xfrm>
              <a:prstGeom prst="ellipse">
                <a:avLst/>
              </a:prstGeom>
              <a:no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a:ln>
                    <a:noFill/>
                  </a:ln>
                  <a:solidFill>
                    <a:sysClr val="windowText" lastClr="000000"/>
                  </a:solidFill>
                  <a:effectLst/>
                  <a:uLnTx/>
                  <a:uFillTx/>
                  <a:cs typeface="+mn-ea"/>
                  <a:sym typeface="+mn-lt"/>
                </a:endParaRPr>
              </a:p>
            </p:txBody>
          </p:sp>
        </p:grpSp>
        <p:grpSp>
          <p:nvGrpSpPr>
            <p:cNvPr id="13" name="组 13"/>
            <p:cNvGrpSpPr/>
            <p:nvPr/>
          </p:nvGrpSpPr>
          <p:grpSpPr>
            <a:xfrm>
              <a:off x="5879911" y="3137747"/>
              <a:ext cx="432174" cy="1737282"/>
              <a:chOff x="4057140" y="1975386"/>
              <a:chExt cx="432174" cy="1737282"/>
            </a:xfrm>
          </p:grpSpPr>
          <p:sp>
            <p:nvSpPr>
              <p:cNvPr id="14" name="椭圆 13"/>
              <p:cNvSpPr/>
              <p:nvPr/>
            </p:nvSpPr>
            <p:spPr>
              <a:xfrm>
                <a:off x="4057140" y="1975386"/>
                <a:ext cx="432174" cy="43217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200" kern="0" dirty="0">
                    <a:solidFill>
                      <a:sysClr val="windowText" lastClr="000000"/>
                    </a:solidFill>
                    <a:cs typeface="+mn-ea"/>
                    <a:sym typeface="+mn-lt"/>
                  </a:rPr>
                  <a:t>A</a:t>
                </a:r>
                <a:endParaRPr kumimoji="1" lang="zh-CN" altLang="en-US" sz="3200" b="0" i="0" u="none" strike="noStrike" kern="0" cap="none" spc="0" normalizeH="0" baseline="0" noProof="0" dirty="0">
                  <a:ln>
                    <a:noFill/>
                  </a:ln>
                  <a:solidFill>
                    <a:sysClr val="windowText" lastClr="000000"/>
                  </a:solidFill>
                  <a:effectLst/>
                  <a:uLnTx/>
                  <a:uFillTx/>
                  <a:cs typeface="+mn-ea"/>
                  <a:sym typeface="+mn-lt"/>
                </a:endParaRPr>
              </a:p>
            </p:txBody>
          </p:sp>
          <p:cxnSp>
            <p:nvCxnSpPr>
              <p:cNvPr id="15" name="直线连接符 6"/>
              <p:cNvCxnSpPr>
                <a:stCxn id="14" idx="4"/>
              </p:cNvCxnSpPr>
              <p:nvPr/>
            </p:nvCxnSpPr>
            <p:spPr>
              <a:xfrm>
                <a:off x="4273227" y="2407560"/>
                <a:ext cx="0" cy="1305108"/>
              </a:xfrm>
              <a:prstGeom prst="line">
                <a:avLst/>
              </a:prstGeom>
              <a:ln>
                <a:solidFill>
                  <a:srgbClr val="7F7F7F"/>
                </a:solidFill>
              </a:ln>
              <a:effectLst/>
            </p:spPr>
            <p:style>
              <a:lnRef idx="2">
                <a:schemeClr val="accent1"/>
              </a:lnRef>
              <a:fillRef idx="0">
                <a:schemeClr val="accent1"/>
              </a:fillRef>
              <a:effectRef idx="1">
                <a:schemeClr val="accent1"/>
              </a:effectRef>
              <a:fontRef idx="minor">
                <a:schemeClr val="tx1"/>
              </a:fontRef>
            </p:style>
          </p:cxnSp>
        </p:grpSp>
        <p:grpSp>
          <p:nvGrpSpPr>
            <p:cNvPr id="16" name="组 16"/>
            <p:cNvGrpSpPr/>
            <p:nvPr/>
          </p:nvGrpSpPr>
          <p:grpSpPr>
            <a:xfrm>
              <a:off x="3818921" y="4257787"/>
              <a:ext cx="267698" cy="849737"/>
              <a:chOff x="4139378" y="2057624"/>
              <a:chExt cx="267698" cy="849737"/>
            </a:xfrm>
          </p:grpSpPr>
          <p:sp>
            <p:nvSpPr>
              <p:cNvPr id="17" name="椭圆 16"/>
              <p:cNvSpPr/>
              <p:nvPr/>
            </p:nvSpPr>
            <p:spPr>
              <a:xfrm>
                <a:off x="4139378" y="2057624"/>
                <a:ext cx="267698" cy="26769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dirty="0">
                    <a:ln>
                      <a:noFill/>
                    </a:ln>
                    <a:solidFill>
                      <a:sysClr val="windowText" lastClr="000000"/>
                    </a:solidFill>
                    <a:effectLst/>
                    <a:uLnTx/>
                    <a:uFillTx/>
                    <a:cs typeface="+mn-ea"/>
                    <a:sym typeface="+mn-lt"/>
                  </a:rPr>
                  <a:t>C</a:t>
                </a:r>
                <a:endParaRPr kumimoji="1" lang="zh-CN" altLang="en-US" sz="2000" b="0" i="0" u="none" strike="noStrike" kern="0" cap="none" spc="0" normalizeH="0" baseline="0" noProof="0" dirty="0">
                  <a:ln>
                    <a:noFill/>
                  </a:ln>
                  <a:solidFill>
                    <a:sysClr val="windowText" lastClr="000000"/>
                  </a:solidFill>
                  <a:effectLst/>
                  <a:uLnTx/>
                  <a:uFillTx/>
                  <a:cs typeface="+mn-ea"/>
                  <a:sym typeface="+mn-lt"/>
                </a:endParaRPr>
              </a:p>
            </p:txBody>
          </p:sp>
          <p:cxnSp>
            <p:nvCxnSpPr>
              <p:cNvPr id="18" name="直线连接符 18"/>
              <p:cNvCxnSpPr>
                <a:stCxn id="17" idx="4"/>
              </p:cNvCxnSpPr>
              <p:nvPr/>
            </p:nvCxnSpPr>
            <p:spPr>
              <a:xfrm>
                <a:off x="4273227" y="2325322"/>
                <a:ext cx="0" cy="582039"/>
              </a:xfrm>
              <a:prstGeom prst="line">
                <a:avLst/>
              </a:prstGeom>
              <a:ln>
                <a:solidFill>
                  <a:srgbClr val="7F7F7F"/>
                </a:solidFill>
              </a:ln>
              <a:effectLst/>
            </p:spPr>
            <p:style>
              <a:lnRef idx="2">
                <a:schemeClr val="accent1"/>
              </a:lnRef>
              <a:fillRef idx="0">
                <a:schemeClr val="accent1"/>
              </a:fillRef>
              <a:effectRef idx="1">
                <a:schemeClr val="accent1"/>
              </a:effectRef>
              <a:fontRef idx="minor">
                <a:schemeClr val="tx1"/>
              </a:fontRef>
            </p:style>
          </p:cxnSp>
        </p:grpSp>
        <p:grpSp>
          <p:nvGrpSpPr>
            <p:cNvPr id="19" name="组 22"/>
            <p:cNvGrpSpPr/>
            <p:nvPr/>
          </p:nvGrpSpPr>
          <p:grpSpPr>
            <a:xfrm>
              <a:off x="8156990" y="4837440"/>
              <a:ext cx="267698" cy="540167"/>
              <a:chOff x="4139378" y="2057624"/>
              <a:chExt cx="267698" cy="540167"/>
            </a:xfrm>
          </p:grpSpPr>
          <p:sp>
            <p:nvSpPr>
              <p:cNvPr id="20" name="椭圆 19"/>
              <p:cNvSpPr/>
              <p:nvPr/>
            </p:nvSpPr>
            <p:spPr>
              <a:xfrm>
                <a:off x="4139378" y="2057624"/>
                <a:ext cx="267698" cy="26769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a:ln>
                    <a:noFill/>
                  </a:ln>
                  <a:solidFill>
                    <a:sysClr val="windowText" lastClr="000000"/>
                  </a:solidFill>
                  <a:effectLst/>
                  <a:uLnTx/>
                  <a:uFillTx/>
                  <a:cs typeface="+mn-ea"/>
                  <a:sym typeface="+mn-lt"/>
                </a:endParaRPr>
              </a:p>
            </p:txBody>
          </p:sp>
          <p:cxnSp>
            <p:nvCxnSpPr>
              <p:cNvPr id="21" name="直线连接符 24"/>
              <p:cNvCxnSpPr>
                <a:stCxn id="20" idx="4"/>
              </p:cNvCxnSpPr>
              <p:nvPr/>
            </p:nvCxnSpPr>
            <p:spPr>
              <a:xfrm>
                <a:off x="4273227" y="2325322"/>
                <a:ext cx="0" cy="272469"/>
              </a:xfrm>
              <a:prstGeom prst="line">
                <a:avLst/>
              </a:prstGeom>
              <a:ln>
                <a:solidFill>
                  <a:srgbClr val="7F7F7F"/>
                </a:solidFill>
              </a:ln>
              <a:effectLst/>
            </p:spPr>
            <p:style>
              <a:lnRef idx="2">
                <a:schemeClr val="accent1"/>
              </a:lnRef>
              <a:fillRef idx="0">
                <a:schemeClr val="accent1"/>
              </a:fillRef>
              <a:effectRef idx="1">
                <a:schemeClr val="accent1"/>
              </a:effectRef>
              <a:fontRef idx="minor">
                <a:schemeClr val="tx1"/>
              </a:fontRef>
            </p:style>
          </p:cxnSp>
        </p:grpSp>
        <p:grpSp>
          <p:nvGrpSpPr>
            <p:cNvPr id="22" name="组 26"/>
            <p:cNvGrpSpPr/>
            <p:nvPr/>
          </p:nvGrpSpPr>
          <p:grpSpPr>
            <a:xfrm>
              <a:off x="4442273" y="4949935"/>
              <a:ext cx="267698" cy="540167"/>
              <a:chOff x="4139378" y="2057624"/>
              <a:chExt cx="267698" cy="540167"/>
            </a:xfrm>
          </p:grpSpPr>
          <p:sp>
            <p:nvSpPr>
              <p:cNvPr id="23" name="椭圆 22"/>
              <p:cNvSpPr/>
              <p:nvPr/>
            </p:nvSpPr>
            <p:spPr>
              <a:xfrm>
                <a:off x="4139378" y="2057624"/>
                <a:ext cx="267698" cy="26769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b="0" i="0" u="none" strike="noStrike" kern="0" cap="none" spc="0" normalizeH="0" baseline="0" noProof="0" dirty="0">
                    <a:ln>
                      <a:noFill/>
                    </a:ln>
                    <a:solidFill>
                      <a:sysClr val="windowText" lastClr="000000"/>
                    </a:solidFill>
                    <a:effectLst/>
                    <a:uLnTx/>
                    <a:uFillTx/>
                    <a:cs typeface="+mn-ea"/>
                    <a:sym typeface="+mn-lt"/>
                  </a:rPr>
                  <a:t>B</a:t>
                </a:r>
                <a:endParaRPr kumimoji="1" lang="zh-CN" altLang="en-US" b="0" i="0" u="none" strike="noStrike" kern="0" cap="none" spc="0" normalizeH="0" baseline="0" noProof="0" dirty="0">
                  <a:ln>
                    <a:noFill/>
                  </a:ln>
                  <a:solidFill>
                    <a:sysClr val="windowText" lastClr="000000"/>
                  </a:solidFill>
                  <a:effectLst/>
                  <a:uLnTx/>
                  <a:uFillTx/>
                  <a:cs typeface="+mn-ea"/>
                  <a:sym typeface="+mn-lt"/>
                </a:endParaRPr>
              </a:p>
            </p:txBody>
          </p:sp>
          <p:cxnSp>
            <p:nvCxnSpPr>
              <p:cNvPr id="24" name="直线连接符 28"/>
              <p:cNvCxnSpPr>
                <a:stCxn id="23" idx="4"/>
              </p:cNvCxnSpPr>
              <p:nvPr/>
            </p:nvCxnSpPr>
            <p:spPr>
              <a:xfrm>
                <a:off x="4273227" y="2325322"/>
                <a:ext cx="0" cy="272469"/>
              </a:xfrm>
              <a:prstGeom prst="line">
                <a:avLst/>
              </a:prstGeom>
              <a:ln>
                <a:solidFill>
                  <a:srgbClr val="7F7F7F"/>
                </a:solidFill>
              </a:ln>
              <a:effectLst/>
            </p:spPr>
            <p:style>
              <a:lnRef idx="2">
                <a:schemeClr val="accent1"/>
              </a:lnRef>
              <a:fillRef idx="0">
                <a:schemeClr val="accent1"/>
              </a:fillRef>
              <a:effectRef idx="1">
                <a:schemeClr val="accent1"/>
              </a:effectRef>
              <a:fontRef idx="minor">
                <a:schemeClr val="tx1"/>
              </a:fontRef>
            </p:style>
          </p:cxnSp>
        </p:grpSp>
        <p:grpSp>
          <p:nvGrpSpPr>
            <p:cNvPr id="25" name="组 29"/>
            <p:cNvGrpSpPr/>
            <p:nvPr/>
          </p:nvGrpSpPr>
          <p:grpSpPr>
            <a:xfrm>
              <a:off x="7487744" y="4604953"/>
              <a:ext cx="267698" cy="540167"/>
              <a:chOff x="4139378" y="2057624"/>
              <a:chExt cx="267698" cy="540167"/>
            </a:xfrm>
          </p:grpSpPr>
          <p:sp>
            <p:nvSpPr>
              <p:cNvPr id="26" name="椭圆 25"/>
              <p:cNvSpPr/>
              <p:nvPr/>
            </p:nvSpPr>
            <p:spPr>
              <a:xfrm>
                <a:off x="4139378" y="2057624"/>
                <a:ext cx="267698" cy="267698"/>
              </a:xfrm>
              <a:prstGeom prst="ellips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a:ln>
                    <a:noFill/>
                  </a:ln>
                  <a:solidFill>
                    <a:sysClr val="windowText" lastClr="000000"/>
                  </a:solidFill>
                  <a:effectLst/>
                  <a:uLnTx/>
                  <a:uFillTx/>
                  <a:cs typeface="+mn-ea"/>
                  <a:sym typeface="+mn-lt"/>
                </a:endParaRPr>
              </a:p>
            </p:txBody>
          </p:sp>
          <p:cxnSp>
            <p:nvCxnSpPr>
              <p:cNvPr id="27" name="直线连接符 31"/>
              <p:cNvCxnSpPr>
                <a:stCxn id="26" idx="4"/>
              </p:cNvCxnSpPr>
              <p:nvPr/>
            </p:nvCxnSpPr>
            <p:spPr>
              <a:xfrm>
                <a:off x="4273227" y="2325322"/>
                <a:ext cx="0" cy="272469"/>
              </a:xfrm>
              <a:prstGeom prst="line">
                <a:avLst/>
              </a:prstGeom>
              <a:ln>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8" name="组 32"/>
            <p:cNvGrpSpPr/>
            <p:nvPr/>
          </p:nvGrpSpPr>
          <p:grpSpPr>
            <a:xfrm>
              <a:off x="4906625" y="4237881"/>
              <a:ext cx="267698" cy="540167"/>
              <a:chOff x="4139378" y="2057624"/>
              <a:chExt cx="267698" cy="540167"/>
            </a:xfrm>
          </p:grpSpPr>
          <p:sp>
            <p:nvSpPr>
              <p:cNvPr id="29" name="椭圆 28"/>
              <p:cNvSpPr/>
              <p:nvPr/>
            </p:nvSpPr>
            <p:spPr>
              <a:xfrm>
                <a:off x="4139378" y="2057624"/>
                <a:ext cx="267698" cy="267698"/>
              </a:xfrm>
              <a:prstGeom prst="ellips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dirty="0">
                  <a:ln>
                    <a:noFill/>
                  </a:ln>
                  <a:solidFill>
                    <a:sysClr val="windowText" lastClr="000000"/>
                  </a:solidFill>
                  <a:effectLst/>
                  <a:uLnTx/>
                  <a:uFillTx/>
                  <a:cs typeface="+mn-ea"/>
                  <a:sym typeface="+mn-lt"/>
                </a:endParaRPr>
              </a:p>
            </p:txBody>
          </p:sp>
          <p:cxnSp>
            <p:nvCxnSpPr>
              <p:cNvPr id="30" name="直线连接符 34"/>
              <p:cNvCxnSpPr>
                <a:stCxn id="29" idx="4"/>
              </p:cNvCxnSpPr>
              <p:nvPr/>
            </p:nvCxnSpPr>
            <p:spPr>
              <a:xfrm>
                <a:off x="4273227" y="2325322"/>
                <a:ext cx="0" cy="272469"/>
              </a:xfrm>
              <a:prstGeom prst="line">
                <a:avLst/>
              </a:prstGeom>
              <a:ln>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1" name="组 38"/>
            <p:cNvGrpSpPr/>
            <p:nvPr/>
          </p:nvGrpSpPr>
          <p:grpSpPr>
            <a:xfrm>
              <a:off x="7139828" y="5129306"/>
              <a:ext cx="174284" cy="401776"/>
              <a:chOff x="4186085" y="2104331"/>
              <a:chExt cx="174284" cy="401776"/>
            </a:xfrm>
          </p:grpSpPr>
          <p:sp>
            <p:nvSpPr>
              <p:cNvPr id="32" name="椭圆 31"/>
              <p:cNvSpPr/>
              <p:nvPr/>
            </p:nvSpPr>
            <p:spPr>
              <a:xfrm>
                <a:off x="4186085" y="2104331"/>
                <a:ext cx="174284" cy="174284"/>
              </a:xfrm>
              <a:prstGeom prst="ellips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a:ln>
                    <a:noFill/>
                  </a:ln>
                  <a:solidFill>
                    <a:sysClr val="windowText" lastClr="000000"/>
                  </a:solidFill>
                  <a:effectLst/>
                  <a:uLnTx/>
                  <a:uFillTx/>
                  <a:cs typeface="+mn-ea"/>
                  <a:sym typeface="+mn-lt"/>
                </a:endParaRPr>
              </a:p>
            </p:txBody>
          </p:sp>
          <p:cxnSp>
            <p:nvCxnSpPr>
              <p:cNvPr id="33" name="直线连接符 40"/>
              <p:cNvCxnSpPr>
                <a:stCxn id="32" idx="4"/>
              </p:cNvCxnSpPr>
              <p:nvPr/>
            </p:nvCxnSpPr>
            <p:spPr>
              <a:xfrm>
                <a:off x="4273227" y="2278615"/>
                <a:ext cx="0" cy="227492"/>
              </a:xfrm>
              <a:prstGeom prst="line">
                <a:avLst/>
              </a:prstGeom>
              <a:ln>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4" name="组 44"/>
            <p:cNvGrpSpPr/>
            <p:nvPr/>
          </p:nvGrpSpPr>
          <p:grpSpPr>
            <a:xfrm>
              <a:off x="6224945" y="3989729"/>
              <a:ext cx="174284" cy="401776"/>
              <a:chOff x="4186085" y="2104331"/>
              <a:chExt cx="174284" cy="401776"/>
            </a:xfrm>
          </p:grpSpPr>
          <p:sp>
            <p:nvSpPr>
              <p:cNvPr id="35" name="椭圆 34"/>
              <p:cNvSpPr/>
              <p:nvPr/>
            </p:nvSpPr>
            <p:spPr>
              <a:xfrm>
                <a:off x="4186085" y="2104331"/>
                <a:ext cx="174284" cy="174284"/>
              </a:xfrm>
              <a:prstGeom prst="ellips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a:ln>
                    <a:noFill/>
                  </a:ln>
                  <a:solidFill>
                    <a:sysClr val="windowText" lastClr="000000"/>
                  </a:solidFill>
                  <a:effectLst/>
                  <a:uLnTx/>
                  <a:uFillTx/>
                  <a:cs typeface="+mn-ea"/>
                  <a:sym typeface="+mn-lt"/>
                </a:endParaRPr>
              </a:p>
            </p:txBody>
          </p:sp>
          <p:cxnSp>
            <p:nvCxnSpPr>
              <p:cNvPr id="36" name="直线连接符 46"/>
              <p:cNvCxnSpPr>
                <a:stCxn id="35" idx="4"/>
              </p:cNvCxnSpPr>
              <p:nvPr/>
            </p:nvCxnSpPr>
            <p:spPr>
              <a:xfrm>
                <a:off x="4273227" y="2278615"/>
                <a:ext cx="0" cy="227492"/>
              </a:xfrm>
              <a:prstGeom prst="line">
                <a:avLst/>
              </a:prstGeom>
              <a:ln>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7" name="组 47"/>
            <p:cNvGrpSpPr/>
            <p:nvPr/>
          </p:nvGrpSpPr>
          <p:grpSpPr>
            <a:xfrm>
              <a:off x="3122813" y="4711358"/>
              <a:ext cx="174284" cy="401776"/>
              <a:chOff x="4186085" y="2104331"/>
              <a:chExt cx="174284" cy="401776"/>
            </a:xfrm>
          </p:grpSpPr>
          <p:sp>
            <p:nvSpPr>
              <p:cNvPr id="38" name="椭圆 37"/>
              <p:cNvSpPr/>
              <p:nvPr/>
            </p:nvSpPr>
            <p:spPr>
              <a:xfrm>
                <a:off x="4186085" y="2104331"/>
                <a:ext cx="174284" cy="174284"/>
              </a:xfrm>
              <a:prstGeom prst="ellips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a:ln>
                    <a:noFill/>
                  </a:ln>
                  <a:solidFill>
                    <a:sysClr val="windowText" lastClr="000000"/>
                  </a:solidFill>
                  <a:effectLst/>
                  <a:uLnTx/>
                  <a:uFillTx/>
                  <a:cs typeface="+mn-ea"/>
                  <a:sym typeface="+mn-lt"/>
                </a:endParaRPr>
              </a:p>
            </p:txBody>
          </p:sp>
          <p:cxnSp>
            <p:nvCxnSpPr>
              <p:cNvPr id="39" name="直线连接符 49"/>
              <p:cNvCxnSpPr>
                <a:stCxn id="38" idx="4"/>
              </p:cNvCxnSpPr>
              <p:nvPr/>
            </p:nvCxnSpPr>
            <p:spPr>
              <a:xfrm>
                <a:off x="4273227" y="2278615"/>
                <a:ext cx="0" cy="227492"/>
              </a:xfrm>
              <a:prstGeom prst="line">
                <a:avLst/>
              </a:prstGeom>
              <a:ln>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40" name="组 50"/>
            <p:cNvGrpSpPr/>
            <p:nvPr/>
          </p:nvGrpSpPr>
          <p:grpSpPr>
            <a:xfrm>
              <a:off x="3297095" y="4885643"/>
              <a:ext cx="174284" cy="401776"/>
              <a:chOff x="4186085" y="2104331"/>
              <a:chExt cx="174284" cy="401776"/>
            </a:xfrm>
          </p:grpSpPr>
          <p:sp>
            <p:nvSpPr>
              <p:cNvPr id="41" name="椭圆 40"/>
              <p:cNvSpPr/>
              <p:nvPr/>
            </p:nvSpPr>
            <p:spPr>
              <a:xfrm>
                <a:off x="4186085" y="2104331"/>
                <a:ext cx="174284" cy="174284"/>
              </a:xfrm>
              <a:prstGeom prst="ellips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a:ln>
                    <a:noFill/>
                  </a:ln>
                  <a:solidFill>
                    <a:sysClr val="windowText" lastClr="000000"/>
                  </a:solidFill>
                  <a:effectLst/>
                  <a:uLnTx/>
                  <a:uFillTx/>
                  <a:cs typeface="+mn-ea"/>
                  <a:sym typeface="+mn-lt"/>
                </a:endParaRPr>
              </a:p>
            </p:txBody>
          </p:sp>
          <p:cxnSp>
            <p:nvCxnSpPr>
              <p:cNvPr id="42" name="直线连接符 52"/>
              <p:cNvCxnSpPr>
                <a:stCxn id="41" idx="4"/>
              </p:cNvCxnSpPr>
              <p:nvPr/>
            </p:nvCxnSpPr>
            <p:spPr>
              <a:xfrm>
                <a:off x="4273227" y="2278615"/>
                <a:ext cx="0" cy="227492"/>
              </a:xfrm>
              <a:prstGeom prst="line">
                <a:avLst/>
              </a:prstGeom>
              <a:ln>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43" name="组 53"/>
            <p:cNvGrpSpPr/>
            <p:nvPr/>
          </p:nvGrpSpPr>
          <p:grpSpPr>
            <a:xfrm>
              <a:off x="8409509" y="4309583"/>
              <a:ext cx="174284" cy="401776"/>
              <a:chOff x="4186085" y="2104331"/>
              <a:chExt cx="174284" cy="401776"/>
            </a:xfrm>
          </p:grpSpPr>
          <p:sp>
            <p:nvSpPr>
              <p:cNvPr id="44" name="椭圆 43"/>
              <p:cNvSpPr/>
              <p:nvPr/>
            </p:nvSpPr>
            <p:spPr>
              <a:xfrm>
                <a:off x="4186085" y="2104331"/>
                <a:ext cx="174284" cy="174284"/>
              </a:xfrm>
              <a:prstGeom prst="ellips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3200" b="0" i="0" u="none" strike="noStrike" kern="0" cap="none" spc="0" normalizeH="0" baseline="0" noProof="0">
                  <a:ln>
                    <a:noFill/>
                  </a:ln>
                  <a:solidFill>
                    <a:sysClr val="windowText" lastClr="000000"/>
                  </a:solidFill>
                  <a:effectLst/>
                  <a:uLnTx/>
                  <a:uFillTx/>
                  <a:cs typeface="+mn-ea"/>
                  <a:sym typeface="+mn-lt"/>
                </a:endParaRPr>
              </a:p>
            </p:txBody>
          </p:sp>
          <p:cxnSp>
            <p:nvCxnSpPr>
              <p:cNvPr id="45" name="直线连接符 55"/>
              <p:cNvCxnSpPr>
                <a:stCxn id="44" idx="4"/>
              </p:cNvCxnSpPr>
              <p:nvPr/>
            </p:nvCxnSpPr>
            <p:spPr>
              <a:xfrm>
                <a:off x="4273227" y="2278615"/>
                <a:ext cx="0" cy="227492"/>
              </a:xfrm>
              <a:prstGeom prst="line">
                <a:avLst/>
              </a:prstGeom>
              <a:ln>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46" name="文本框 45"/>
            <p:cNvSpPr txBox="1"/>
            <p:nvPr/>
          </p:nvSpPr>
          <p:spPr>
            <a:xfrm>
              <a:off x="6399231" y="3137748"/>
              <a:ext cx="722291" cy="472042"/>
            </a:xfrm>
            <a:prstGeom prst="rect">
              <a:avLst/>
            </a:prstGeom>
            <a:noFill/>
          </p:spPr>
          <p:txBody>
            <a:bodyPr wrap="none" lIns="91424" tIns="45712" rIns="91424" bIns="45712"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1" lang="en-US" altLang="zh-CN" sz="3200" b="0" i="0" u="none" strike="noStrike" kern="0" cap="none" spc="0" normalizeH="0" baseline="0" noProof="0" dirty="0">
                  <a:ln>
                    <a:noFill/>
                  </a:ln>
                  <a:solidFill>
                    <a:sysClr val="windowText" lastClr="000000"/>
                  </a:solidFill>
                  <a:effectLst/>
                  <a:uLnTx/>
                  <a:uFillTx/>
                  <a:cs typeface="+mn-ea"/>
                  <a:sym typeface="+mn-lt"/>
                </a:rPr>
                <a:t>70%</a:t>
              </a:r>
              <a:endParaRPr kumimoji="1" lang="zh-CN" altLang="en-US" sz="3200" b="0" i="0" u="none" strike="noStrike" kern="0" cap="none" spc="0" normalizeH="0" baseline="0" noProof="0" dirty="0">
                <a:ln>
                  <a:noFill/>
                </a:ln>
                <a:solidFill>
                  <a:sysClr val="windowText" lastClr="000000"/>
                </a:solidFill>
                <a:effectLst/>
                <a:uLnTx/>
                <a:uFillTx/>
                <a:cs typeface="+mn-ea"/>
                <a:sym typeface="+mn-lt"/>
              </a:endParaRPr>
            </a:p>
          </p:txBody>
        </p:sp>
        <p:sp>
          <p:nvSpPr>
            <p:cNvPr id="47" name="文本框 46"/>
            <p:cNvSpPr txBox="1"/>
            <p:nvPr/>
          </p:nvSpPr>
          <p:spPr>
            <a:xfrm>
              <a:off x="8376288" y="4760211"/>
              <a:ext cx="722291" cy="472042"/>
            </a:xfrm>
            <a:prstGeom prst="rect">
              <a:avLst/>
            </a:prstGeom>
            <a:noFill/>
          </p:spPr>
          <p:txBody>
            <a:bodyPr wrap="none" lIns="91424" tIns="45712" rIns="91424" bIns="45712"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1" lang="zh-CN" altLang="zh-CN" sz="3200" b="0" i="0" u="none" strike="noStrike" kern="0" cap="none" spc="0" normalizeH="0" baseline="0" noProof="0" dirty="0">
                  <a:ln>
                    <a:noFill/>
                  </a:ln>
                  <a:solidFill>
                    <a:sysClr val="windowText" lastClr="000000"/>
                  </a:solidFill>
                  <a:effectLst/>
                  <a:uLnTx/>
                  <a:uFillTx/>
                  <a:cs typeface="+mn-ea"/>
                  <a:sym typeface="+mn-lt"/>
                </a:rPr>
                <a:t>1</a:t>
              </a:r>
              <a:r>
                <a:rPr kumimoji="1" lang="en-US" altLang="zh-CN" sz="3200" b="0" i="0" u="none" strike="noStrike" kern="0" cap="none" spc="0" normalizeH="0" baseline="0" noProof="0" dirty="0">
                  <a:ln>
                    <a:noFill/>
                  </a:ln>
                  <a:solidFill>
                    <a:sysClr val="windowText" lastClr="000000"/>
                  </a:solidFill>
                  <a:effectLst/>
                  <a:uLnTx/>
                  <a:uFillTx/>
                  <a:cs typeface="+mn-ea"/>
                  <a:sym typeface="+mn-lt"/>
                </a:rPr>
                <a:t>0%</a:t>
              </a:r>
              <a:endParaRPr kumimoji="1" lang="zh-CN" altLang="en-US" sz="3200" b="0" i="0" u="none" strike="noStrike" kern="0" cap="none" spc="0" normalizeH="0" baseline="0" noProof="0" dirty="0">
                <a:ln>
                  <a:noFill/>
                </a:ln>
                <a:solidFill>
                  <a:sysClr val="windowText" lastClr="000000"/>
                </a:solidFill>
                <a:effectLst/>
                <a:uLnTx/>
                <a:uFillTx/>
                <a:cs typeface="+mn-ea"/>
                <a:sym typeface="+mn-lt"/>
              </a:endParaRPr>
            </a:p>
          </p:txBody>
        </p:sp>
        <p:sp>
          <p:nvSpPr>
            <p:cNvPr id="48" name="文本框 47"/>
            <p:cNvSpPr txBox="1"/>
            <p:nvPr/>
          </p:nvSpPr>
          <p:spPr>
            <a:xfrm>
              <a:off x="4050177" y="4175139"/>
              <a:ext cx="554070" cy="472042"/>
            </a:xfrm>
            <a:prstGeom prst="rect">
              <a:avLst/>
            </a:prstGeom>
            <a:noFill/>
          </p:spPr>
          <p:txBody>
            <a:bodyPr wrap="none" lIns="91424" tIns="45712" rIns="91424" bIns="45712"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1" lang="en-US" altLang="zh-CN" sz="3200" b="0" i="0" u="none" strike="noStrike" kern="0" cap="none" spc="0" normalizeH="0" baseline="0" noProof="0" dirty="0">
                  <a:ln>
                    <a:noFill/>
                  </a:ln>
                  <a:solidFill>
                    <a:sysClr val="windowText" lastClr="000000"/>
                  </a:solidFill>
                  <a:effectLst/>
                  <a:uLnTx/>
                  <a:uFillTx/>
                  <a:cs typeface="+mn-ea"/>
                  <a:sym typeface="+mn-lt"/>
                </a:rPr>
                <a:t>5%</a:t>
              </a:r>
              <a:endParaRPr kumimoji="1" lang="zh-CN" altLang="en-US" sz="3200" b="0" i="0" u="none" strike="noStrike" kern="0" cap="none" spc="0" normalizeH="0" baseline="0" noProof="0" dirty="0">
                <a:ln>
                  <a:noFill/>
                </a:ln>
                <a:solidFill>
                  <a:sysClr val="windowText" lastClr="000000"/>
                </a:solidFill>
                <a:effectLst/>
                <a:uLnTx/>
                <a:uFillTx/>
                <a:cs typeface="+mn-ea"/>
                <a:sym typeface="+mn-lt"/>
              </a:endParaRPr>
            </a:p>
          </p:txBody>
        </p:sp>
        <p:sp>
          <p:nvSpPr>
            <p:cNvPr id="49" name="文本框 48"/>
            <p:cNvSpPr txBox="1"/>
            <p:nvPr/>
          </p:nvSpPr>
          <p:spPr>
            <a:xfrm>
              <a:off x="4705699" y="4872645"/>
              <a:ext cx="554070" cy="472042"/>
            </a:xfrm>
            <a:prstGeom prst="rect">
              <a:avLst/>
            </a:prstGeom>
            <a:noFill/>
          </p:spPr>
          <p:txBody>
            <a:bodyPr wrap="none" lIns="91424" tIns="45712" rIns="91424" bIns="45712"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1" lang="en-US" altLang="zh-CN" sz="3200" b="0" i="0" u="none" strike="noStrike" kern="0" cap="none" spc="0" normalizeH="0" baseline="0" noProof="0" dirty="0">
                  <a:ln>
                    <a:noFill/>
                  </a:ln>
                  <a:solidFill>
                    <a:sysClr val="windowText" lastClr="000000"/>
                  </a:solidFill>
                  <a:effectLst/>
                  <a:uLnTx/>
                  <a:uFillTx/>
                  <a:cs typeface="+mn-ea"/>
                  <a:sym typeface="+mn-lt"/>
                </a:rPr>
                <a:t>5%</a:t>
              </a:r>
              <a:endParaRPr kumimoji="1" lang="zh-CN" altLang="en-US" sz="3200" b="0" i="0" u="none" strike="noStrike" kern="0" cap="none" spc="0" normalizeH="0" baseline="0" noProof="0" dirty="0">
                <a:ln>
                  <a:noFill/>
                </a:ln>
                <a:solidFill>
                  <a:sysClr val="windowText" lastClr="000000"/>
                </a:solidFill>
                <a:effectLst/>
                <a:uLnTx/>
                <a:uFillTx/>
                <a:cs typeface="+mn-ea"/>
                <a:sym typeface="+mn-lt"/>
              </a:endParaRPr>
            </a:p>
          </p:txBody>
        </p:sp>
      </p:grpSp>
      <p:sp>
        <p:nvSpPr>
          <p:cNvPr id="51" name="矩形 50"/>
          <p:cNvSpPr/>
          <p:nvPr/>
        </p:nvSpPr>
        <p:spPr>
          <a:xfrm>
            <a:off x="1351541" y="1113984"/>
            <a:ext cx="10003757" cy="1985800"/>
          </a:xfrm>
          <a:prstGeom prst="rect">
            <a:avLst/>
          </a:prstGeom>
        </p:spPr>
        <p:txBody>
          <a:bodyPr wrap="square">
            <a:spAutoFit/>
          </a:bodyPr>
          <a:lstStyle/>
          <a:p>
            <a:pPr lvl="0" algn="just" defTabSz="914400">
              <a:lnSpc>
                <a:spcPct val="130000"/>
              </a:lnSpc>
              <a:defRPr/>
            </a:pPr>
            <a:r>
              <a:rPr lang="en-US" altLang="zh-CN" sz="1600" dirty="0"/>
              <a:t>       </a:t>
            </a:r>
            <a:r>
              <a:rPr lang="zh-CN" altLang="en-US" sz="1600" dirty="0"/>
              <a:t>在</a:t>
            </a:r>
            <a:r>
              <a:rPr lang="en-US" altLang="zh-CN" sz="1600" dirty="0"/>
              <a:t>wordcount</a:t>
            </a:r>
            <a:r>
              <a:rPr lang="zh-CN" altLang="en-US" sz="1600" dirty="0"/>
              <a:t>的应用下，我们可以通过对各个渠道爬取过来的数据进行相应的词频分析从而获取到我们想要的信息并对这些信息加一利用，在这次课题的应用中，我们抓取网民们对于智慧城市发展的看法进行了调查，从而分析出哪些城市更符合智慧城市标准，以及哪些行业（如交通、环保）更能促进智慧城市发展，我们爬取了百度贴吧、微博、知乎等平台上关于智慧城市的讨论，并对爬取内容进行了词频分析。</a:t>
            </a:r>
            <a:endParaRPr lang="en-US" altLang="zh-CN" sz="1600" dirty="0"/>
          </a:p>
          <a:p>
            <a:pPr lvl="0" algn="just" defTabSz="914400">
              <a:lnSpc>
                <a:spcPct val="130000"/>
              </a:lnSpc>
              <a:defRPr/>
            </a:pPr>
            <a:r>
              <a:rPr lang="en-US" altLang="zh-CN" sz="1600" dirty="0"/>
              <a:t>          </a:t>
            </a:r>
            <a:r>
              <a:rPr lang="zh-CN" altLang="en-US" sz="1600" dirty="0"/>
              <a:t>这个项目的意义在于为民意调查和用户反馈提供了新的模式。相比于问卷，爬取和词频分析更省人力，效率更快，搜集到极大量样本成为可能，这样可靠性更高，甚至可以实时监控舆论。</a:t>
            </a:r>
            <a:endParaRPr lang="en-US" altLang="zh-CN" sz="1600" dirty="0"/>
          </a:p>
        </p:txBody>
      </p:sp>
      <p:sp>
        <p:nvSpPr>
          <p:cNvPr id="52" name="文本占位符 4"/>
          <p:cNvSpPr>
            <a:spLocks noGrp="1"/>
          </p:cNvSpPr>
          <p:nvPr>
            <p:ph type="body" sz="quarter" idx="14"/>
          </p:nvPr>
        </p:nvSpPr>
        <p:spPr>
          <a:xfrm>
            <a:off x="800385" y="416182"/>
            <a:ext cx="907617" cy="781752"/>
          </a:xfrm>
        </p:spPr>
        <p:txBody>
          <a:bodyPr/>
          <a:lstStyle/>
          <a:p>
            <a:r>
              <a:rPr lang="en-US" altLang="zh-CN" dirty="0"/>
              <a:t>3</a:t>
            </a:r>
            <a:endParaRPr lang="zh-CN" altLang="en-US" dirty="0"/>
          </a:p>
        </p:txBody>
      </p:sp>
      <p:sp>
        <p:nvSpPr>
          <p:cNvPr id="53" name="文本占位符 5"/>
          <p:cNvSpPr>
            <a:spLocks noGrp="1"/>
          </p:cNvSpPr>
          <p:nvPr>
            <p:ph type="body" sz="quarter" idx="15"/>
          </p:nvPr>
        </p:nvSpPr>
        <p:spPr>
          <a:xfrm>
            <a:off x="1708002" y="588519"/>
            <a:ext cx="4541923" cy="504241"/>
          </a:xfrm>
        </p:spPr>
        <p:txBody>
          <a:bodyPr/>
          <a:lstStyle/>
          <a:p>
            <a:r>
              <a:rPr lang="zh-CN" altLang="en-US" dirty="0"/>
              <a:t>目的及意义</a:t>
            </a:r>
          </a:p>
        </p:txBody>
      </p:sp>
    </p:spTree>
    <p:extLst>
      <p:ext uri="{BB962C8B-B14F-4D97-AF65-F5344CB8AC3E}">
        <p14:creationId xmlns:p14="http://schemas.microsoft.com/office/powerpoint/2010/main" val="1710906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p:cTn id="7" dur="500" fill="hold"/>
                                        <p:tgtEl>
                                          <p:spTgt spid="51"/>
                                        </p:tgtEl>
                                        <p:attrNameLst>
                                          <p:attrName>ppt_w</p:attrName>
                                        </p:attrNameLst>
                                      </p:cBhvr>
                                      <p:tavLst>
                                        <p:tav tm="0">
                                          <p:val>
                                            <p:fltVal val="0"/>
                                          </p:val>
                                        </p:tav>
                                        <p:tav tm="100000">
                                          <p:val>
                                            <p:strVal val="#ppt_w"/>
                                          </p:val>
                                        </p:tav>
                                      </p:tavLst>
                                    </p:anim>
                                    <p:anim calcmode="lin" valueType="num">
                                      <p:cBhvr>
                                        <p:cTn id="8" dur="500" fill="hold"/>
                                        <p:tgtEl>
                                          <p:spTgt spid="51"/>
                                        </p:tgtEl>
                                        <p:attrNameLst>
                                          <p:attrName>ppt_h</p:attrName>
                                        </p:attrNameLst>
                                      </p:cBhvr>
                                      <p:tavLst>
                                        <p:tav tm="0">
                                          <p:val>
                                            <p:fltVal val="0"/>
                                          </p:val>
                                        </p:tav>
                                        <p:tav tm="100000">
                                          <p:val>
                                            <p:strVal val="#ppt_h"/>
                                          </p:val>
                                        </p:tav>
                                      </p:tavLst>
                                    </p:anim>
                                    <p:animEffect transition="in" filter="fade">
                                      <p:cBhvr>
                                        <p:cTn id="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theme/theme1.xml><?xml version="1.0" encoding="utf-8"?>
<a:theme xmlns:a="http://schemas.openxmlformats.org/drawingml/2006/main" name="Office 主题">
  <a:themeElements>
    <a:clrScheme name="Office 主题">
      <a:dk1>
        <a:srgbClr val="000000"/>
      </a:dk1>
      <a:lt1>
        <a:srgbClr val="FFFFFF"/>
      </a:lt1>
      <a:dk2>
        <a:srgbClr val="000000"/>
      </a:dk2>
      <a:lt2>
        <a:srgbClr val="FFFFFF"/>
      </a:lt2>
      <a:accent1>
        <a:srgbClr val="6CCEE5"/>
      </a:accent1>
      <a:accent2>
        <a:srgbClr val="D5F1F7"/>
      </a:accent2>
      <a:accent3>
        <a:srgbClr val="7F7F7F"/>
      </a:accent3>
      <a:accent4>
        <a:srgbClr val="FFC000"/>
      </a:accent4>
      <a:accent5>
        <a:srgbClr val="4472C4"/>
      </a:accent5>
      <a:accent6>
        <a:srgbClr val="70AD47"/>
      </a:accent6>
      <a:hlink>
        <a:srgbClr val="0563C1"/>
      </a:hlink>
      <a:folHlink>
        <a:srgbClr val="954F72"/>
      </a:folHlink>
    </a:clrScheme>
    <a:fontScheme name="Temp">
      <a:majorFont>
        <a:latin typeface="Calibri"/>
        <a:ea typeface="微软雅黑"/>
        <a:cs typeface=""/>
      </a:majorFont>
      <a:minorFont>
        <a:latin typeface="Calibr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rgbClr val="000000"/>
    </a:dk1>
    <a:lt1>
      <a:srgbClr val="FFFFFF"/>
    </a:lt1>
    <a:dk2>
      <a:srgbClr val="000000"/>
    </a:dk2>
    <a:lt2>
      <a:srgbClr val="FFFFFF"/>
    </a:lt2>
    <a:accent1>
      <a:srgbClr val="6CCEE5"/>
    </a:accent1>
    <a:accent2>
      <a:srgbClr val="D5F1F7"/>
    </a:accent2>
    <a:accent3>
      <a:srgbClr val="7F7F7F"/>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主题">
    <a:dk1>
      <a:srgbClr val="000000"/>
    </a:dk1>
    <a:lt1>
      <a:srgbClr val="FFFFFF"/>
    </a:lt1>
    <a:dk2>
      <a:srgbClr val="000000"/>
    </a:dk2>
    <a:lt2>
      <a:srgbClr val="FFFFFF"/>
    </a:lt2>
    <a:accent1>
      <a:srgbClr val="6CCEE5"/>
    </a:accent1>
    <a:accent2>
      <a:srgbClr val="D5F1F7"/>
    </a:accent2>
    <a:accent3>
      <a:srgbClr val="7F7F7F"/>
    </a:accent3>
    <a:accent4>
      <a:srgbClr val="FFC000"/>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主题">
    <a:dk1>
      <a:srgbClr val="000000"/>
    </a:dk1>
    <a:lt1>
      <a:srgbClr val="FFFFFF"/>
    </a:lt1>
    <a:dk2>
      <a:srgbClr val="000000"/>
    </a:dk2>
    <a:lt2>
      <a:srgbClr val="FFFFFF"/>
    </a:lt2>
    <a:accent1>
      <a:srgbClr val="6CCEE5"/>
    </a:accent1>
    <a:accent2>
      <a:srgbClr val="D5F1F7"/>
    </a:accent2>
    <a:accent3>
      <a:srgbClr val="7F7F7F"/>
    </a:accent3>
    <a:accent4>
      <a:srgbClr val="FFC000"/>
    </a:accent4>
    <a:accent5>
      <a:srgbClr val="4472C4"/>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主题">
    <a:dk1>
      <a:srgbClr val="000000"/>
    </a:dk1>
    <a:lt1>
      <a:srgbClr val="FFFFFF"/>
    </a:lt1>
    <a:dk2>
      <a:srgbClr val="000000"/>
    </a:dk2>
    <a:lt2>
      <a:srgbClr val="FFFFFF"/>
    </a:lt2>
    <a:accent1>
      <a:srgbClr val="6CCEE5"/>
    </a:accent1>
    <a:accent2>
      <a:srgbClr val="D5F1F7"/>
    </a:accent2>
    <a:accent3>
      <a:srgbClr val="7F7F7F"/>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Office Theme</Template>
  <TotalTime>209</TotalTime>
  <Words>996</Words>
  <Application>Microsoft Office PowerPoint</Application>
  <PresentationFormat>宽屏</PresentationFormat>
  <Paragraphs>89</Paragraphs>
  <Slides>18</Slides>
  <Notes>15</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18</vt:i4>
      </vt:variant>
    </vt:vector>
  </HeadingPairs>
  <TitlesOfParts>
    <vt:vector size="26" baseType="lpstr">
      <vt:lpstr>等线</vt:lpstr>
      <vt:lpstr>微软雅黑</vt:lpstr>
      <vt:lpstr>Arial</vt:lpstr>
      <vt:lpstr>Calibri</vt:lpstr>
      <vt:lpstr>Century Gothic</vt:lpstr>
      <vt:lpstr>Segoe UI Light</vt:lpstr>
      <vt:lpstr>Office 主题</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guo qianlin</cp:lastModifiedBy>
  <cp:revision>83</cp:revision>
  <dcterms:created xsi:type="dcterms:W3CDTF">2015-08-18T02:51:41Z</dcterms:created>
  <dcterms:modified xsi:type="dcterms:W3CDTF">2019-10-12T04:53:02Z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2017-12-21T07:14:27.9656128Z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